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5" r:id="rId1"/>
  </p:sldMasterIdLst>
  <p:sldIdLst>
    <p:sldId id="276" r:id="rId2"/>
    <p:sldId id="266" r:id="rId3"/>
    <p:sldId id="264" r:id="rId4"/>
    <p:sldId id="267" r:id="rId5"/>
    <p:sldId id="260" r:id="rId6"/>
    <p:sldId id="279" r:id="rId7"/>
    <p:sldId id="278" r:id="rId8"/>
    <p:sldId id="269" r:id="rId9"/>
    <p:sldId id="270" r:id="rId10"/>
    <p:sldId id="271" r:id="rId11"/>
    <p:sldId id="281" r:id="rId12"/>
    <p:sldId id="275" r:id="rId13"/>
    <p:sldId id="277" r:id="rId14"/>
    <p:sldId id="273" r:id="rId15"/>
    <p:sldId id="28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33DE9E-1403-4DC9-A858-DACEA9BB0323}" v="87" dt="2021-11-01T19:47:47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97C099-CAD1-4E5C-844D-BFF53592FEA0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BFFDB73-6DF9-4BA5-94FC-185E16DA25A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PROBLEM STATEMENT</a:t>
          </a:r>
          <a:endParaRPr lang="en-US"/>
        </a:p>
      </dgm:t>
    </dgm:pt>
    <dgm:pt modelId="{9F751450-5EDC-421C-A4C4-BD3C7FA924AF}" type="parTrans" cxnId="{066AF678-74EB-4205-BA95-D17A0D9C7AF2}">
      <dgm:prSet/>
      <dgm:spPr/>
      <dgm:t>
        <a:bodyPr/>
        <a:lstStyle/>
        <a:p>
          <a:endParaRPr lang="en-US"/>
        </a:p>
      </dgm:t>
    </dgm:pt>
    <dgm:pt modelId="{8A3895F1-9E3F-4D50-ABB2-2183E24A9B1D}" type="sibTrans" cxnId="{066AF678-74EB-4205-BA95-D17A0D9C7AF2}">
      <dgm:prSet/>
      <dgm:spPr/>
      <dgm:t>
        <a:bodyPr/>
        <a:lstStyle/>
        <a:p>
          <a:endParaRPr lang="en-US"/>
        </a:p>
      </dgm:t>
    </dgm:pt>
    <dgm:pt modelId="{4F7A346B-083E-48C2-ABC6-BCEFDD9F9B8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BLOCK DIAGRAM</a:t>
          </a:r>
          <a:endParaRPr lang="en-US"/>
        </a:p>
      </dgm:t>
    </dgm:pt>
    <dgm:pt modelId="{22D886BA-5B57-4898-B8EF-DCE771FB8511}" type="parTrans" cxnId="{927C4D90-4B3A-494F-88EE-E2940CAB6A43}">
      <dgm:prSet/>
      <dgm:spPr/>
      <dgm:t>
        <a:bodyPr/>
        <a:lstStyle/>
        <a:p>
          <a:endParaRPr lang="en-US"/>
        </a:p>
      </dgm:t>
    </dgm:pt>
    <dgm:pt modelId="{48FDFBCF-E145-4464-B561-20E1CEC96A1A}" type="sibTrans" cxnId="{927C4D90-4B3A-494F-88EE-E2940CAB6A43}">
      <dgm:prSet/>
      <dgm:spPr/>
      <dgm:t>
        <a:bodyPr/>
        <a:lstStyle/>
        <a:p>
          <a:endParaRPr lang="en-US"/>
        </a:p>
      </dgm:t>
    </dgm:pt>
    <dgm:pt modelId="{E55E8184-F18F-437F-AD3D-3672AA0AADE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CIRCUIT DIAGRAM</a:t>
          </a:r>
          <a:endParaRPr lang="en-US"/>
        </a:p>
      </dgm:t>
    </dgm:pt>
    <dgm:pt modelId="{2C783465-86AE-475B-BE09-82BBEC75A2B5}" type="parTrans" cxnId="{B60BC03F-EA25-4385-9DB5-997D31B153E7}">
      <dgm:prSet/>
      <dgm:spPr/>
      <dgm:t>
        <a:bodyPr/>
        <a:lstStyle/>
        <a:p>
          <a:endParaRPr lang="en-US"/>
        </a:p>
      </dgm:t>
    </dgm:pt>
    <dgm:pt modelId="{B76E6BBF-9E1C-43FC-9032-F7C65675A369}" type="sibTrans" cxnId="{B60BC03F-EA25-4385-9DB5-997D31B153E7}">
      <dgm:prSet/>
      <dgm:spPr/>
      <dgm:t>
        <a:bodyPr/>
        <a:lstStyle/>
        <a:p>
          <a:endParaRPr lang="en-US"/>
        </a:p>
      </dgm:t>
    </dgm:pt>
    <dgm:pt modelId="{7F7C7EBB-477B-48D3-B579-6AA31DB95BA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FLOW CHART FOR CODE</a:t>
          </a:r>
          <a:endParaRPr lang="en-US"/>
        </a:p>
      </dgm:t>
    </dgm:pt>
    <dgm:pt modelId="{497E6F67-DE6F-4479-A90F-821EC74388CA}" type="parTrans" cxnId="{19135A27-705B-4D73-9ABB-725AC0440803}">
      <dgm:prSet/>
      <dgm:spPr/>
      <dgm:t>
        <a:bodyPr/>
        <a:lstStyle/>
        <a:p>
          <a:endParaRPr lang="en-US"/>
        </a:p>
      </dgm:t>
    </dgm:pt>
    <dgm:pt modelId="{AAF21970-156B-495C-8043-322F49B5635D}" type="sibTrans" cxnId="{19135A27-705B-4D73-9ABB-725AC0440803}">
      <dgm:prSet/>
      <dgm:spPr/>
      <dgm:t>
        <a:bodyPr/>
        <a:lstStyle/>
        <a:p>
          <a:endParaRPr lang="en-US"/>
        </a:p>
      </dgm:t>
    </dgm:pt>
    <dgm:pt modelId="{3FAC8BF7-D6A3-445D-8282-260CB78095C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/>
            <a:t>DASHBOARD</a:t>
          </a:r>
          <a:endParaRPr lang="en-US"/>
        </a:p>
      </dgm:t>
    </dgm:pt>
    <dgm:pt modelId="{758D4E09-40CE-4239-AC10-FA10240F875F}" type="parTrans" cxnId="{7117F353-5E21-4E97-933F-B443E8AD191D}">
      <dgm:prSet/>
      <dgm:spPr/>
      <dgm:t>
        <a:bodyPr/>
        <a:lstStyle/>
        <a:p>
          <a:endParaRPr lang="en-US"/>
        </a:p>
      </dgm:t>
    </dgm:pt>
    <dgm:pt modelId="{FECBFDDE-3231-4D95-95F6-765E2AA7C329}" type="sibTrans" cxnId="{7117F353-5E21-4E97-933F-B443E8AD191D}">
      <dgm:prSet/>
      <dgm:spPr/>
      <dgm:t>
        <a:bodyPr/>
        <a:lstStyle/>
        <a:p>
          <a:endParaRPr lang="en-US"/>
        </a:p>
      </dgm:t>
    </dgm:pt>
    <dgm:pt modelId="{13AFC21A-F18E-4BF2-A673-8CC7D508F3EA}">
      <dgm:prSet phldr="0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 cap="none">
              <a:latin typeface="Corbel" panose="020B0503020204020204"/>
            </a:rPr>
            <a:t>USER MANUAL</a:t>
          </a:r>
        </a:p>
      </dgm:t>
    </dgm:pt>
    <dgm:pt modelId="{E9F555E6-C0A9-46DD-9C97-AD2E91667AD4}" type="parTrans" cxnId="{9F2F89B7-4CA3-4462-8A90-7FE015C9EF9F}">
      <dgm:prSet/>
      <dgm:spPr/>
    </dgm:pt>
    <dgm:pt modelId="{F64686C1-C27B-481B-A894-E4C3B7DD2C8A}" type="sibTrans" cxnId="{9F2F89B7-4CA3-4462-8A90-7FE015C9EF9F}">
      <dgm:prSet/>
      <dgm:spPr/>
    </dgm:pt>
    <dgm:pt modelId="{2A3F790E-3A6E-41DF-9BB6-361FEA0BF817}">
      <dgm:prSet phldr="0"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n-IN">
              <a:latin typeface="Corbel" panose="020B0503020204020204"/>
            </a:rPr>
            <a:t>SELECTION OF COMPONENTS</a:t>
          </a:r>
        </a:p>
      </dgm:t>
    </dgm:pt>
    <dgm:pt modelId="{75296FE9-A629-42A2-BA37-A27D5B30D635}" type="parTrans" cxnId="{80CF1A0B-6AF6-4BCB-A3DB-605E2B040565}">
      <dgm:prSet/>
      <dgm:spPr/>
    </dgm:pt>
    <dgm:pt modelId="{4698FEB8-5D8E-4617-8A8C-04CD4CA4B294}" type="sibTrans" cxnId="{80CF1A0B-6AF6-4BCB-A3DB-605E2B040565}">
      <dgm:prSet/>
      <dgm:spPr/>
    </dgm:pt>
    <dgm:pt modelId="{5A8A25DA-25BA-4675-9A39-4BF9BF3289FF}" type="pres">
      <dgm:prSet presAssocID="{EC97C099-CAD1-4E5C-844D-BFF53592FEA0}" presName="root" presStyleCnt="0">
        <dgm:presLayoutVars>
          <dgm:dir/>
          <dgm:resizeHandles val="exact"/>
        </dgm:presLayoutVars>
      </dgm:prSet>
      <dgm:spPr/>
    </dgm:pt>
    <dgm:pt modelId="{7BC684CF-E924-40DD-886E-AFFC54928588}" type="pres">
      <dgm:prSet presAssocID="{DBFFDB73-6DF9-4BA5-94FC-185E16DA25A9}" presName="compNode" presStyleCnt="0"/>
      <dgm:spPr/>
    </dgm:pt>
    <dgm:pt modelId="{5FFE66FB-5D60-4D9F-9D4F-532EA76A25F1}" type="pres">
      <dgm:prSet presAssocID="{DBFFDB73-6DF9-4BA5-94FC-185E16DA25A9}" presName="iconBgRect" presStyleLbl="bgShp" presStyleIdx="0" presStyleCnt="7"/>
      <dgm:spPr/>
    </dgm:pt>
    <dgm:pt modelId="{86E71885-173E-4822-A60A-BCD0469F887A}" type="pres">
      <dgm:prSet presAssocID="{DBFFDB73-6DF9-4BA5-94FC-185E16DA25A9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CCAF45F-5B44-48DD-A2F2-B4A3D0B15F80}" type="pres">
      <dgm:prSet presAssocID="{DBFFDB73-6DF9-4BA5-94FC-185E16DA25A9}" presName="spaceRect" presStyleCnt="0"/>
      <dgm:spPr/>
    </dgm:pt>
    <dgm:pt modelId="{0DE5B6DD-5277-439F-9577-0939B46E50EE}" type="pres">
      <dgm:prSet presAssocID="{DBFFDB73-6DF9-4BA5-94FC-185E16DA25A9}" presName="textRect" presStyleLbl="revTx" presStyleIdx="0" presStyleCnt="7">
        <dgm:presLayoutVars>
          <dgm:chMax val="1"/>
          <dgm:chPref val="1"/>
        </dgm:presLayoutVars>
      </dgm:prSet>
      <dgm:spPr/>
    </dgm:pt>
    <dgm:pt modelId="{F7E10632-A976-491E-A168-6CF988EE1C3F}" type="pres">
      <dgm:prSet presAssocID="{8A3895F1-9E3F-4D50-ABB2-2183E24A9B1D}" presName="sibTrans" presStyleCnt="0"/>
      <dgm:spPr/>
    </dgm:pt>
    <dgm:pt modelId="{6F74A7D3-8366-4412-B212-C4F3111DA560}" type="pres">
      <dgm:prSet presAssocID="{4F7A346B-083E-48C2-ABC6-BCEFDD9F9B8B}" presName="compNode" presStyleCnt="0"/>
      <dgm:spPr/>
    </dgm:pt>
    <dgm:pt modelId="{526E5F0D-3EC3-4796-9821-83477769641A}" type="pres">
      <dgm:prSet presAssocID="{4F7A346B-083E-48C2-ABC6-BCEFDD9F9B8B}" presName="iconBgRect" presStyleLbl="bgShp" presStyleIdx="1" presStyleCnt="7"/>
      <dgm:spPr/>
    </dgm:pt>
    <dgm:pt modelId="{54670310-EF39-4874-B808-187CF3518682}" type="pres">
      <dgm:prSet presAssocID="{4F7A346B-083E-48C2-ABC6-BCEFDD9F9B8B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9C4320D4-C069-4E19-9C14-0D31002741D2}" type="pres">
      <dgm:prSet presAssocID="{4F7A346B-083E-48C2-ABC6-BCEFDD9F9B8B}" presName="spaceRect" presStyleCnt="0"/>
      <dgm:spPr/>
    </dgm:pt>
    <dgm:pt modelId="{A80B6FB0-EF90-47C2-8065-48AEEE660167}" type="pres">
      <dgm:prSet presAssocID="{4F7A346B-083E-48C2-ABC6-BCEFDD9F9B8B}" presName="textRect" presStyleLbl="revTx" presStyleIdx="1" presStyleCnt="7">
        <dgm:presLayoutVars>
          <dgm:chMax val="1"/>
          <dgm:chPref val="1"/>
        </dgm:presLayoutVars>
      </dgm:prSet>
      <dgm:spPr/>
    </dgm:pt>
    <dgm:pt modelId="{E61241A6-7406-496B-81AC-02FC271E742F}" type="pres">
      <dgm:prSet presAssocID="{48FDFBCF-E145-4464-B561-20E1CEC96A1A}" presName="sibTrans" presStyleCnt="0"/>
      <dgm:spPr/>
    </dgm:pt>
    <dgm:pt modelId="{7EE2F283-FDD6-4E85-B82C-EBA228650142}" type="pres">
      <dgm:prSet presAssocID="{2A3F790E-3A6E-41DF-9BB6-361FEA0BF817}" presName="compNode" presStyleCnt="0"/>
      <dgm:spPr/>
    </dgm:pt>
    <dgm:pt modelId="{1AE1D38B-A254-42C7-906C-54BFF2190D1D}" type="pres">
      <dgm:prSet presAssocID="{2A3F790E-3A6E-41DF-9BB6-361FEA0BF817}" presName="iconBgRect" presStyleLbl="bgShp" presStyleIdx="2" presStyleCnt="7"/>
      <dgm:spPr/>
    </dgm:pt>
    <dgm:pt modelId="{48D132B0-C6FA-439E-98B1-214EDFD46CC6}" type="pres">
      <dgm:prSet presAssocID="{2A3F790E-3A6E-41DF-9BB6-361FEA0BF817}" presName="iconRect" presStyleLbl="node1" presStyleIdx="2" presStyleCnt="7"/>
      <dgm:spPr/>
    </dgm:pt>
    <dgm:pt modelId="{5B108558-8BB0-42DD-8BDB-1A2D00AC93E4}" type="pres">
      <dgm:prSet presAssocID="{2A3F790E-3A6E-41DF-9BB6-361FEA0BF817}" presName="spaceRect" presStyleCnt="0"/>
      <dgm:spPr/>
    </dgm:pt>
    <dgm:pt modelId="{F4340D94-4C18-4B69-8B2E-7088C3213192}" type="pres">
      <dgm:prSet presAssocID="{2A3F790E-3A6E-41DF-9BB6-361FEA0BF817}" presName="textRect" presStyleLbl="revTx" presStyleIdx="2" presStyleCnt="7">
        <dgm:presLayoutVars>
          <dgm:chMax val="1"/>
          <dgm:chPref val="1"/>
        </dgm:presLayoutVars>
      </dgm:prSet>
      <dgm:spPr/>
    </dgm:pt>
    <dgm:pt modelId="{15493D4A-290E-4859-BF42-940709411701}" type="pres">
      <dgm:prSet presAssocID="{4698FEB8-5D8E-4617-8A8C-04CD4CA4B294}" presName="sibTrans" presStyleCnt="0"/>
      <dgm:spPr/>
    </dgm:pt>
    <dgm:pt modelId="{6974BC98-5FAB-4D05-90EC-99E34F8A0464}" type="pres">
      <dgm:prSet presAssocID="{E55E8184-F18F-437F-AD3D-3672AA0AADE0}" presName="compNode" presStyleCnt="0"/>
      <dgm:spPr/>
    </dgm:pt>
    <dgm:pt modelId="{9F49E162-584B-46B5-AFA2-F851E33B5A8D}" type="pres">
      <dgm:prSet presAssocID="{E55E8184-F18F-437F-AD3D-3672AA0AADE0}" presName="iconBgRect" presStyleLbl="bgShp" presStyleIdx="3" presStyleCnt="7"/>
      <dgm:spPr/>
    </dgm:pt>
    <dgm:pt modelId="{96A14450-BD62-4BB9-B4FA-181178B56AE3}" type="pres">
      <dgm:prSet presAssocID="{E55E8184-F18F-437F-AD3D-3672AA0AADE0}" presName="iconRect" presStyleLbl="node1" presStyleIdx="3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E34BD609-782F-4C1D-945D-CD7E42359388}" type="pres">
      <dgm:prSet presAssocID="{E55E8184-F18F-437F-AD3D-3672AA0AADE0}" presName="spaceRect" presStyleCnt="0"/>
      <dgm:spPr/>
    </dgm:pt>
    <dgm:pt modelId="{568F0560-D379-46D3-A900-9C3787C9A951}" type="pres">
      <dgm:prSet presAssocID="{E55E8184-F18F-437F-AD3D-3672AA0AADE0}" presName="textRect" presStyleLbl="revTx" presStyleIdx="3" presStyleCnt="7">
        <dgm:presLayoutVars>
          <dgm:chMax val="1"/>
          <dgm:chPref val="1"/>
        </dgm:presLayoutVars>
      </dgm:prSet>
      <dgm:spPr/>
    </dgm:pt>
    <dgm:pt modelId="{84F5F755-E13A-489E-8077-3F84DE2695DD}" type="pres">
      <dgm:prSet presAssocID="{B76E6BBF-9E1C-43FC-9032-F7C65675A369}" presName="sibTrans" presStyleCnt="0"/>
      <dgm:spPr/>
    </dgm:pt>
    <dgm:pt modelId="{EA43045B-1099-43A6-B741-2C9092E6D681}" type="pres">
      <dgm:prSet presAssocID="{7F7C7EBB-477B-48D3-B579-6AA31DB95BA1}" presName="compNode" presStyleCnt="0"/>
      <dgm:spPr/>
    </dgm:pt>
    <dgm:pt modelId="{2FB30831-9CC7-427A-912B-BF225DD4E937}" type="pres">
      <dgm:prSet presAssocID="{7F7C7EBB-477B-48D3-B579-6AA31DB95BA1}" presName="iconBgRect" presStyleLbl="bgShp" presStyleIdx="4" presStyleCnt="7"/>
      <dgm:spPr/>
    </dgm:pt>
    <dgm:pt modelId="{B9BE6BDD-FC9D-470F-8EF5-1693921AB1D5}" type="pres">
      <dgm:prSet presAssocID="{7F7C7EBB-477B-48D3-B579-6AA31DB95BA1}" presName="iconRect" presStyleLbl="node1" presStyleIdx="4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10AF6289-9E24-41D3-94C9-FBAA201AE620}" type="pres">
      <dgm:prSet presAssocID="{7F7C7EBB-477B-48D3-B579-6AA31DB95BA1}" presName="spaceRect" presStyleCnt="0"/>
      <dgm:spPr/>
    </dgm:pt>
    <dgm:pt modelId="{9A7F4999-C077-4E6C-9E79-B2CD63040490}" type="pres">
      <dgm:prSet presAssocID="{7F7C7EBB-477B-48D3-B579-6AA31DB95BA1}" presName="textRect" presStyleLbl="revTx" presStyleIdx="4" presStyleCnt="7">
        <dgm:presLayoutVars>
          <dgm:chMax val="1"/>
          <dgm:chPref val="1"/>
        </dgm:presLayoutVars>
      </dgm:prSet>
      <dgm:spPr/>
    </dgm:pt>
    <dgm:pt modelId="{775C0B7D-F962-4C39-84EE-A19A9451B3E7}" type="pres">
      <dgm:prSet presAssocID="{AAF21970-156B-495C-8043-322F49B5635D}" presName="sibTrans" presStyleCnt="0"/>
      <dgm:spPr/>
    </dgm:pt>
    <dgm:pt modelId="{F9702BA1-3E4D-4CC8-8BBA-2B6AD304F049}" type="pres">
      <dgm:prSet presAssocID="{3FAC8BF7-D6A3-445D-8282-260CB78095CB}" presName="compNode" presStyleCnt="0"/>
      <dgm:spPr/>
    </dgm:pt>
    <dgm:pt modelId="{985AAB8B-C86A-4589-B4DD-C3610211648E}" type="pres">
      <dgm:prSet presAssocID="{3FAC8BF7-D6A3-445D-8282-260CB78095CB}" presName="iconBgRect" presStyleLbl="bgShp" presStyleIdx="5" presStyleCnt="7"/>
      <dgm:spPr/>
    </dgm:pt>
    <dgm:pt modelId="{8BE5CD18-7787-49BE-8FC5-FEF2F20FD9C3}" type="pres">
      <dgm:prSet presAssocID="{3FAC8BF7-D6A3-445D-8282-260CB78095CB}" presName="iconRect" presStyleLbl="node1" presStyleIdx="5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D16500AD-EF31-44FC-BDF0-594640E59C56}" type="pres">
      <dgm:prSet presAssocID="{3FAC8BF7-D6A3-445D-8282-260CB78095CB}" presName="spaceRect" presStyleCnt="0"/>
      <dgm:spPr/>
    </dgm:pt>
    <dgm:pt modelId="{447A1A2A-5D50-4201-942B-02B9E4EA39FE}" type="pres">
      <dgm:prSet presAssocID="{3FAC8BF7-D6A3-445D-8282-260CB78095CB}" presName="textRect" presStyleLbl="revTx" presStyleIdx="5" presStyleCnt="7">
        <dgm:presLayoutVars>
          <dgm:chMax val="1"/>
          <dgm:chPref val="1"/>
        </dgm:presLayoutVars>
      </dgm:prSet>
      <dgm:spPr/>
    </dgm:pt>
    <dgm:pt modelId="{2B7ACAE4-E90E-4021-AC32-DB88B16F82C3}" type="pres">
      <dgm:prSet presAssocID="{FECBFDDE-3231-4D95-95F6-765E2AA7C329}" presName="sibTrans" presStyleCnt="0"/>
      <dgm:spPr/>
    </dgm:pt>
    <dgm:pt modelId="{12E4DB35-C3D5-441A-AF65-AC5625250BDA}" type="pres">
      <dgm:prSet presAssocID="{13AFC21A-F18E-4BF2-A673-8CC7D508F3EA}" presName="compNode" presStyleCnt="0"/>
      <dgm:spPr/>
    </dgm:pt>
    <dgm:pt modelId="{3E5D328A-5B4E-4EEF-85EC-4344C8B6BFC9}" type="pres">
      <dgm:prSet presAssocID="{13AFC21A-F18E-4BF2-A673-8CC7D508F3EA}" presName="iconBgRect" presStyleLbl="bgShp" presStyleIdx="6" presStyleCnt="7"/>
      <dgm:spPr/>
    </dgm:pt>
    <dgm:pt modelId="{23CABD51-A5BB-4E8F-92BE-9112DD529379}" type="pres">
      <dgm:prSet presAssocID="{13AFC21A-F18E-4BF2-A673-8CC7D508F3EA}" presName="iconRect" presStyleLbl="node1" presStyleIdx="6" presStyleCnt="7"/>
      <dgm:spPr/>
    </dgm:pt>
    <dgm:pt modelId="{340C91C2-52DF-489C-BD3B-6817419AEB7E}" type="pres">
      <dgm:prSet presAssocID="{13AFC21A-F18E-4BF2-A673-8CC7D508F3EA}" presName="spaceRect" presStyleCnt="0"/>
      <dgm:spPr/>
    </dgm:pt>
    <dgm:pt modelId="{0CBA79EC-F975-446A-BD28-C88111937B3F}" type="pres">
      <dgm:prSet presAssocID="{13AFC21A-F18E-4BF2-A673-8CC7D508F3EA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8AB0FC09-4A23-47BE-AF0C-CA0CB445EAAC}" type="presOf" srcId="{2A3F790E-3A6E-41DF-9BB6-361FEA0BF817}" destId="{F4340D94-4C18-4B69-8B2E-7088C3213192}" srcOrd="0" destOrd="0" presId="urn:microsoft.com/office/officeart/2018/5/layout/IconCircleLabelList"/>
    <dgm:cxn modelId="{80CF1A0B-6AF6-4BCB-A3DB-605E2B040565}" srcId="{EC97C099-CAD1-4E5C-844D-BFF53592FEA0}" destId="{2A3F790E-3A6E-41DF-9BB6-361FEA0BF817}" srcOrd="2" destOrd="0" parTransId="{75296FE9-A629-42A2-BA37-A27D5B30D635}" sibTransId="{4698FEB8-5D8E-4617-8A8C-04CD4CA4B294}"/>
    <dgm:cxn modelId="{6D719E13-A210-411E-8287-AD8545714FB9}" type="presOf" srcId="{4F7A346B-083E-48C2-ABC6-BCEFDD9F9B8B}" destId="{A80B6FB0-EF90-47C2-8065-48AEEE660167}" srcOrd="0" destOrd="0" presId="urn:microsoft.com/office/officeart/2018/5/layout/IconCircleLabelList"/>
    <dgm:cxn modelId="{19135A27-705B-4D73-9ABB-725AC0440803}" srcId="{EC97C099-CAD1-4E5C-844D-BFF53592FEA0}" destId="{7F7C7EBB-477B-48D3-B579-6AA31DB95BA1}" srcOrd="4" destOrd="0" parTransId="{497E6F67-DE6F-4479-A90F-821EC74388CA}" sibTransId="{AAF21970-156B-495C-8043-322F49B5635D}"/>
    <dgm:cxn modelId="{B890D62F-8D8F-49D0-AE73-985F1565EB81}" type="presOf" srcId="{E55E8184-F18F-437F-AD3D-3672AA0AADE0}" destId="{568F0560-D379-46D3-A900-9C3787C9A951}" srcOrd="0" destOrd="0" presId="urn:microsoft.com/office/officeart/2018/5/layout/IconCircleLabelList"/>
    <dgm:cxn modelId="{606FB336-EE6B-467D-AC29-F71BEFE8DC7A}" type="presOf" srcId="{3FAC8BF7-D6A3-445D-8282-260CB78095CB}" destId="{447A1A2A-5D50-4201-942B-02B9E4EA39FE}" srcOrd="0" destOrd="0" presId="urn:microsoft.com/office/officeart/2018/5/layout/IconCircleLabelList"/>
    <dgm:cxn modelId="{B60BC03F-EA25-4385-9DB5-997D31B153E7}" srcId="{EC97C099-CAD1-4E5C-844D-BFF53592FEA0}" destId="{E55E8184-F18F-437F-AD3D-3672AA0AADE0}" srcOrd="3" destOrd="0" parTransId="{2C783465-86AE-475B-BE09-82BBEC75A2B5}" sibTransId="{B76E6BBF-9E1C-43FC-9032-F7C65675A369}"/>
    <dgm:cxn modelId="{70D7D172-682F-41AB-AEA8-CF95BEAAC4EE}" type="presOf" srcId="{13AFC21A-F18E-4BF2-A673-8CC7D508F3EA}" destId="{0CBA79EC-F975-446A-BD28-C88111937B3F}" srcOrd="0" destOrd="0" presId="urn:microsoft.com/office/officeart/2018/5/layout/IconCircleLabelList"/>
    <dgm:cxn modelId="{7117F353-5E21-4E97-933F-B443E8AD191D}" srcId="{EC97C099-CAD1-4E5C-844D-BFF53592FEA0}" destId="{3FAC8BF7-D6A3-445D-8282-260CB78095CB}" srcOrd="5" destOrd="0" parTransId="{758D4E09-40CE-4239-AC10-FA10240F875F}" sibTransId="{FECBFDDE-3231-4D95-95F6-765E2AA7C329}"/>
    <dgm:cxn modelId="{066AF678-74EB-4205-BA95-D17A0D9C7AF2}" srcId="{EC97C099-CAD1-4E5C-844D-BFF53592FEA0}" destId="{DBFFDB73-6DF9-4BA5-94FC-185E16DA25A9}" srcOrd="0" destOrd="0" parTransId="{9F751450-5EDC-421C-A4C4-BD3C7FA924AF}" sibTransId="{8A3895F1-9E3F-4D50-ABB2-2183E24A9B1D}"/>
    <dgm:cxn modelId="{927C4D90-4B3A-494F-88EE-E2940CAB6A43}" srcId="{EC97C099-CAD1-4E5C-844D-BFF53592FEA0}" destId="{4F7A346B-083E-48C2-ABC6-BCEFDD9F9B8B}" srcOrd="1" destOrd="0" parTransId="{22D886BA-5B57-4898-B8EF-DCE771FB8511}" sibTransId="{48FDFBCF-E145-4464-B561-20E1CEC96A1A}"/>
    <dgm:cxn modelId="{D588CC91-CA3B-4366-B7BB-88CDDF826871}" type="presOf" srcId="{EC97C099-CAD1-4E5C-844D-BFF53592FEA0}" destId="{5A8A25DA-25BA-4675-9A39-4BF9BF3289FF}" srcOrd="0" destOrd="0" presId="urn:microsoft.com/office/officeart/2018/5/layout/IconCircleLabelList"/>
    <dgm:cxn modelId="{2DB57D99-0D56-44BE-90E0-5DCFC5FCA249}" type="presOf" srcId="{7F7C7EBB-477B-48D3-B579-6AA31DB95BA1}" destId="{9A7F4999-C077-4E6C-9E79-B2CD63040490}" srcOrd="0" destOrd="0" presId="urn:microsoft.com/office/officeart/2018/5/layout/IconCircleLabelList"/>
    <dgm:cxn modelId="{1288CE9C-6CCA-4619-A522-0FE333ED084F}" type="presOf" srcId="{DBFFDB73-6DF9-4BA5-94FC-185E16DA25A9}" destId="{0DE5B6DD-5277-439F-9577-0939B46E50EE}" srcOrd="0" destOrd="0" presId="urn:microsoft.com/office/officeart/2018/5/layout/IconCircleLabelList"/>
    <dgm:cxn modelId="{9F2F89B7-4CA3-4462-8A90-7FE015C9EF9F}" srcId="{EC97C099-CAD1-4E5C-844D-BFF53592FEA0}" destId="{13AFC21A-F18E-4BF2-A673-8CC7D508F3EA}" srcOrd="6" destOrd="0" parTransId="{E9F555E6-C0A9-46DD-9C97-AD2E91667AD4}" sibTransId="{F64686C1-C27B-481B-A894-E4C3B7DD2C8A}"/>
    <dgm:cxn modelId="{5C63A019-CBEC-45EA-89EF-576AAB6470CA}" type="presParOf" srcId="{5A8A25DA-25BA-4675-9A39-4BF9BF3289FF}" destId="{7BC684CF-E924-40DD-886E-AFFC54928588}" srcOrd="0" destOrd="0" presId="urn:microsoft.com/office/officeart/2018/5/layout/IconCircleLabelList"/>
    <dgm:cxn modelId="{CD674545-4D82-4455-A89F-A9D0E84DB708}" type="presParOf" srcId="{7BC684CF-E924-40DD-886E-AFFC54928588}" destId="{5FFE66FB-5D60-4D9F-9D4F-532EA76A25F1}" srcOrd="0" destOrd="0" presId="urn:microsoft.com/office/officeart/2018/5/layout/IconCircleLabelList"/>
    <dgm:cxn modelId="{4C097050-AF00-4510-80EF-C012CD5E34BB}" type="presParOf" srcId="{7BC684CF-E924-40DD-886E-AFFC54928588}" destId="{86E71885-173E-4822-A60A-BCD0469F887A}" srcOrd="1" destOrd="0" presId="urn:microsoft.com/office/officeart/2018/5/layout/IconCircleLabelList"/>
    <dgm:cxn modelId="{D76EC883-BEBC-4D93-B8C9-ECB7EE5A552D}" type="presParOf" srcId="{7BC684CF-E924-40DD-886E-AFFC54928588}" destId="{DCCAF45F-5B44-48DD-A2F2-B4A3D0B15F80}" srcOrd="2" destOrd="0" presId="urn:microsoft.com/office/officeart/2018/5/layout/IconCircleLabelList"/>
    <dgm:cxn modelId="{D2C4C6E0-A87E-460B-A27D-C8A4F4764AEA}" type="presParOf" srcId="{7BC684CF-E924-40DD-886E-AFFC54928588}" destId="{0DE5B6DD-5277-439F-9577-0939B46E50EE}" srcOrd="3" destOrd="0" presId="urn:microsoft.com/office/officeart/2018/5/layout/IconCircleLabelList"/>
    <dgm:cxn modelId="{155EADE0-8FB5-4CE7-ABF8-59A5A38AA7E9}" type="presParOf" srcId="{5A8A25DA-25BA-4675-9A39-4BF9BF3289FF}" destId="{F7E10632-A976-491E-A168-6CF988EE1C3F}" srcOrd="1" destOrd="0" presId="urn:microsoft.com/office/officeart/2018/5/layout/IconCircleLabelList"/>
    <dgm:cxn modelId="{DDB99041-A1DC-4D9C-AF37-D49B133B9FF4}" type="presParOf" srcId="{5A8A25DA-25BA-4675-9A39-4BF9BF3289FF}" destId="{6F74A7D3-8366-4412-B212-C4F3111DA560}" srcOrd="2" destOrd="0" presId="urn:microsoft.com/office/officeart/2018/5/layout/IconCircleLabelList"/>
    <dgm:cxn modelId="{289A2C39-A798-45C7-A466-D9654B8C8495}" type="presParOf" srcId="{6F74A7D3-8366-4412-B212-C4F3111DA560}" destId="{526E5F0D-3EC3-4796-9821-83477769641A}" srcOrd="0" destOrd="0" presId="urn:microsoft.com/office/officeart/2018/5/layout/IconCircleLabelList"/>
    <dgm:cxn modelId="{3B2CFA91-E55C-4E3C-B823-7AC65AB87FA8}" type="presParOf" srcId="{6F74A7D3-8366-4412-B212-C4F3111DA560}" destId="{54670310-EF39-4874-B808-187CF3518682}" srcOrd="1" destOrd="0" presId="urn:microsoft.com/office/officeart/2018/5/layout/IconCircleLabelList"/>
    <dgm:cxn modelId="{F28994FF-E76D-4E0D-9AE7-759CAC86BE41}" type="presParOf" srcId="{6F74A7D3-8366-4412-B212-C4F3111DA560}" destId="{9C4320D4-C069-4E19-9C14-0D31002741D2}" srcOrd="2" destOrd="0" presId="urn:microsoft.com/office/officeart/2018/5/layout/IconCircleLabelList"/>
    <dgm:cxn modelId="{76F9128F-8A56-401D-92DE-8F25FDA34F36}" type="presParOf" srcId="{6F74A7D3-8366-4412-B212-C4F3111DA560}" destId="{A80B6FB0-EF90-47C2-8065-48AEEE660167}" srcOrd="3" destOrd="0" presId="urn:microsoft.com/office/officeart/2018/5/layout/IconCircleLabelList"/>
    <dgm:cxn modelId="{608EE8F6-A159-48CD-8666-2D5E42221146}" type="presParOf" srcId="{5A8A25DA-25BA-4675-9A39-4BF9BF3289FF}" destId="{E61241A6-7406-496B-81AC-02FC271E742F}" srcOrd="3" destOrd="0" presId="urn:microsoft.com/office/officeart/2018/5/layout/IconCircleLabelList"/>
    <dgm:cxn modelId="{D5413F5B-9AAE-4ADB-A84F-9CF1BC47D3B0}" type="presParOf" srcId="{5A8A25DA-25BA-4675-9A39-4BF9BF3289FF}" destId="{7EE2F283-FDD6-4E85-B82C-EBA228650142}" srcOrd="4" destOrd="0" presId="urn:microsoft.com/office/officeart/2018/5/layout/IconCircleLabelList"/>
    <dgm:cxn modelId="{4909355D-1CAB-4461-AA9E-F20484B8244E}" type="presParOf" srcId="{7EE2F283-FDD6-4E85-B82C-EBA228650142}" destId="{1AE1D38B-A254-42C7-906C-54BFF2190D1D}" srcOrd="0" destOrd="0" presId="urn:microsoft.com/office/officeart/2018/5/layout/IconCircleLabelList"/>
    <dgm:cxn modelId="{CEFD6178-049F-4476-954A-40C7A56D70B0}" type="presParOf" srcId="{7EE2F283-FDD6-4E85-B82C-EBA228650142}" destId="{48D132B0-C6FA-439E-98B1-214EDFD46CC6}" srcOrd="1" destOrd="0" presId="urn:microsoft.com/office/officeart/2018/5/layout/IconCircleLabelList"/>
    <dgm:cxn modelId="{6437F036-9588-42AB-8612-DB34728FF64F}" type="presParOf" srcId="{7EE2F283-FDD6-4E85-B82C-EBA228650142}" destId="{5B108558-8BB0-42DD-8BDB-1A2D00AC93E4}" srcOrd="2" destOrd="0" presId="urn:microsoft.com/office/officeart/2018/5/layout/IconCircleLabelList"/>
    <dgm:cxn modelId="{1F346C70-2763-4E3A-8D91-4C7F19D1D70A}" type="presParOf" srcId="{7EE2F283-FDD6-4E85-B82C-EBA228650142}" destId="{F4340D94-4C18-4B69-8B2E-7088C3213192}" srcOrd="3" destOrd="0" presId="urn:microsoft.com/office/officeart/2018/5/layout/IconCircleLabelList"/>
    <dgm:cxn modelId="{3FE2CCFF-1F83-45A2-92B9-C84440B67EB9}" type="presParOf" srcId="{5A8A25DA-25BA-4675-9A39-4BF9BF3289FF}" destId="{15493D4A-290E-4859-BF42-940709411701}" srcOrd="5" destOrd="0" presId="urn:microsoft.com/office/officeart/2018/5/layout/IconCircleLabelList"/>
    <dgm:cxn modelId="{2AEECBD2-1534-46C3-845A-34BAC64D503C}" type="presParOf" srcId="{5A8A25DA-25BA-4675-9A39-4BF9BF3289FF}" destId="{6974BC98-5FAB-4D05-90EC-99E34F8A0464}" srcOrd="6" destOrd="0" presId="urn:microsoft.com/office/officeart/2018/5/layout/IconCircleLabelList"/>
    <dgm:cxn modelId="{C2016D3B-2C05-4A48-BB1E-6CC84340DEC8}" type="presParOf" srcId="{6974BC98-5FAB-4D05-90EC-99E34F8A0464}" destId="{9F49E162-584B-46B5-AFA2-F851E33B5A8D}" srcOrd="0" destOrd="0" presId="urn:microsoft.com/office/officeart/2018/5/layout/IconCircleLabelList"/>
    <dgm:cxn modelId="{A8C65DB6-4892-44B5-893F-AFF4FF5A9F7C}" type="presParOf" srcId="{6974BC98-5FAB-4D05-90EC-99E34F8A0464}" destId="{96A14450-BD62-4BB9-B4FA-181178B56AE3}" srcOrd="1" destOrd="0" presId="urn:microsoft.com/office/officeart/2018/5/layout/IconCircleLabelList"/>
    <dgm:cxn modelId="{CB2A5453-98DC-43E3-8884-21E81B8D2997}" type="presParOf" srcId="{6974BC98-5FAB-4D05-90EC-99E34F8A0464}" destId="{E34BD609-782F-4C1D-945D-CD7E42359388}" srcOrd="2" destOrd="0" presId="urn:microsoft.com/office/officeart/2018/5/layout/IconCircleLabelList"/>
    <dgm:cxn modelId="{9CD67E40-502B-4A1B-A019-4104FD8160D2}" type="presParOf" srcId="{6974BC98-5FAB-4D05-90EC-99E34F8A0464}" destId="{568F0560-D379-46D3-A900-9C3787C9A951}" srcOrd="3" destOrd="0" presId="urn:microsoft.com/office/officeart/2018/5/layout/IconCircleLabelList"/>
    <dgm:cxn modelId="{28D0861B-0FC2-40A8-83D8-73266AF0F186}" type="presParOf" srcId="{5A8A25DA-25BA-4675-9A39-4BF9BF3289FF}" destId="{84F5F755-E13A-489E-8077-3F84DE2695DD}" srcOrd="7" destOrd="0" presId="urn:microsoft.com/office/officeart/2018/5/layout/IconCircleLabelList"/>
    <dgm:cxn modelId="{2ABF9B39-DB81-4E06-9217-61A35A82D33B}" type="presParOf" srcId="{5A8A25DA-25BA-4675-9A39-4BF9BF3289FF}" destId="{EA43045B-1099-43A6-B741-2C9092E6D681}" srcOrd="8" destOrd="0" presId="urn:microsoft.com/office/officeart/2018/5/layout/IconCircleLabelList"/>
    <dgm:cxn modelId="{64A9D21F-245A-48A2-8CCB-9EB4FB631465}" type="presParOf" srcId="{EA43045B-1099-43A6-B741-2C9092E6D681}" destId="{2FB30831-9CC7-427A-912B-BF225DD4E937}" srcOrd="0" destOrd="0" presId="urn:microsoft.com/office/officeart/2018/5/layout/IconCircleLabelList"/>
    <dgm:cxn modelId="{9B34C4D4-93BD-41E5-9B77-08B2A371276C}" type="presParOf" srcId="{EA43045B-1099-43A6-B741-2C9092E6D681}" destId="{B9BE6BDD-FC9D-470F-8EF5-1693921AB1D5}" srcOrd="1" destOrd="0" presId="urn:microsoft.com/office/officeart/2018/5/layout/IconCircleLabelList"/>
    <dgm:cxn modelId="{977699F4-29F3-4C46-AA09-F757A4B40C92}" type="presParOf" srcId="{EA43045B-1099-43A6-B741-2C9092E6D681}" destId="{10AF6289-9E24-41D3-94C9-FBAA201AE620}" srcOrd="2" destOrd="0" presId="urn:microsoft.com/office/officeart/2018/5/layout/IconCircleLabelList"/>
    <dgm:cxn modelId="{7CAB209A-7578-4744-837B-97495BA9EE44}" type="presParOf" srcId="{EA43045B-1099-43A6-B741-2C9092E6D681}" destId="{9A7F4999-C077-4E6C-9E79-B2CD63040490}" srcOrd="3" destOrd="0" presId="urn:microsoft.com/office/officeart/2018/5/layout/IconCircleLabelList"/>
    <dgm:cxn modelId="{8762D365-5F9F-449B-AA2F-AEB80CDB6733}" type="presParOf" srcId="{5A8A25DA-25BA-4675-9A39-4BF9BF3289FF}" destId="{775C0B7D-F962-4C39-84EE-A19A9451B3E7}" srcOrd="9" destOrd="0" presId="urn:microsoft.com/office/officeart/2018/5/layout/IconCircleLabelList"/>
    <dgm:cxn modelId="{938613B4-BB79-4471-AB5E-EFC24D768957}" type="presParOf" srcId="{5A8A25DA-25BA-4675-9A39-4BF9BF3289FF}" destId="{F9702BA1-3E4D-4CC8-8BBA-2B6AD304F049}" srcOrd="10" destOrd="0" presId="urn:microsoft.com/office/officeart/2018/5/layout/IconCircleLabelList"/>
    <dgm:cxn modelId="{748212E4-BE65-4A26-B920-B40F57E3B9B6}" type="presParOf" srcId="{F9702BA1-3E4D-4CC8-8BBA-2B6AD304F049}" destId="{985AAB8B-C86A-4589-B4DD-C3610211648E}" srcOrd="0" destOrd="0" presId="urn:microsoft.com/office/officeart/2018/5/layout/IconCircleLabelList"/>
    <dgm:cxn modelId="{4A487E3F-525A-4D52-BBB1-4FFEA3B0E3C3}" type="presParOf" srcId="{F9702BA1-3E4D-4CC8-8BBA-2B6AD304F049}" destId="{8BE5CD18-7787-49BE-8FC5-FEF2F20FD9C3}" srcOrd="1" destOrd="0" presId="urn:microsoft.com/office/officeart/2018/5/layout/IconCircleLabelList"/>
    <dgm:cxn modelId="{91F7FB27-355F-4FA0-BEF5-73953E08D06C}" type="presParOf" srcId="{F9702BA1-3E4D-4CC8-8BBA-2B6AD304F049}" destId="{D16500AD-EF31-44FC-BDF0-594640E59C56}" srcOrd="2" destOrd="0" presId="urn:microsoft.com/office/officeart/2018/5/layout/IconCircleLabelList"/>
    <dgm:cxn modelId="{86643C81-1BCC-46BE-9966-F3A0675270B5}" type="presParOf" srcId="{F9702BA1-3E4D-4CC8-8BBA-2B6AD304F049}" destId="{447A1A2A-5D50-4201-942B-02B9E4EA39FE}" srcOrd="3" destOrd="0" presId="urn:microsoft.com/office/officeart/2018/5/layout/IconCircleLabelList"/>
    <dgm:cxn modelId="{064F8A79-7D95-4AD6-987B-D1A22154F8F7}" type="presParOf" srcId="{5A8A25DA-25BA-4675-9A39-4BF9BF3289FF}" destId="{2B7ACAE4-E90E-4021-AC32-DB88B16F82C3}" srcOrd="11" destOrd="0" presId="urn:microsoft.com/office/officeart/2018/5/layout/IconCircleLabelList"/>
    <dgm:cxn modelId="{57147416-0D9A-451C-883D-B03CAE5B2CD3}" type="presParOf" srcId="{5A8A25DA-25BA-4675-9A39-4BF9BF3289FF}" destId="{12E4DB35-C3D5-441A-AF65-AC5625250BDA}" srcOrd="12" destOrd="0" presId="urn:microsoft.com/office/officeart/2018/5/layout/IconCircleLabelList"/>
    <dgm:cxn modelId="{7103665D-B283-4CA2-AEB0-7E2CFE337BD8}" type="presParOf" srcId="{12E4DB35-C3D5-441A-AF65-AC5625250BDA}" destId="{3E5D328A-5B4E-4EEF-85EC-4344C8B6BFC9}" srcOrd="0" destOrd="0" presId="urn:microsoft.com/office/officeart/2018/5/layout/IconCircleLabelList"/>
    <dgm:cxn modelId="{E76B4A09-E686-4977-83EC-DD9DB0979414}" type="presParOf" srcId="{12E4DB35-C3D5-441A-AF65-AC5625250BDA}" destId="{23CABD51-A5BB-4E8F-92BE-9112DD529379}" srcOrd="1" destOrd="0" presId="urn:microsoft.com/office/officeart/2018/5/layout/IconCircleLabelList"/>
    <dgm:cxn modelId="{41D58C09-8FEF-4B7B-917E-E698A978663C}" type="presParOf" srcId="{12E4DB35-C3D5-441A-AF65-AC5625250BDA}" destId="{340C91C2-52DF-489C-BD3B-6817419AEB7E}" srcOrd="2" destOrd="0" presId="urn:microsoft.com/office/officeart/2018/5/layout/IconCircleLabelList"/>
    <dgm:cxn modelId="{DBC48AB5-9D78-464C-A074-DE8AA1CC3C51}" type="presParOf" srcId="{12E4DB35-C3D5-441A-AF65-AC5625250BDA}" destId="{0CBA79EC-F975-446A-BD28-C88111937B3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FE66FB-5D60-4D9F-9D4F-532EA76A25F1}">
      <dsp:nvSpPr>
        <dsp:cNvPr id="0" name=""/>
        <dsp:cNvSpPr/>
      </dsp:nvSpPr>
      <dsp:spPr>
        <a:xfrm>
          <a:off x="254874" y="836524"/>
          <a:ext cx="777392" cy="7773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E71885-173E-4822-A60A-BCD0469F887A}">
      <dsp:nvSpPr>
        <dsp:cNvPr id="0" name=""/>
        <dsp:cNvSpPr/>
      </dsp:nvSpPr>
      <dsp:spPr>
        <a:xfrm>
          <a:off x="420547" y="1002198"/>
          <a:ext cx="446044" cy="4460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E5B6DD-5277-439F-9577-0939B46E50EE}">
      <dsp:nvSpPr>
        <dsp:cNvPr id="0" name=""/>
        <dsp:cNvSpPr/>
      </dsp:nvSpPr>
      <dsp:spPr>
        <a:xfrm>
          <a:off x="6363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/>
            <a:t>PROBLEM STATEMENT</a:t>
          </a:r>
          <a:endParaRPr lang="en-US" sz="1500" kern="1200"/>
        </a:p>
      </dsp:txBody>
      <dsp:txXfrm>
        <a:off x="6363" y="1856055"/>
        <a:ext cx="1274414" cy="509765"/>
      </dsp:txXfrm>
    </dsp:sp>
    <dsp:sp modelId="{526E5F0D-3EC3-4796-9821-83477769641A}">
      <dsp:nvSpPr>
        <dsp:cNvPr id="0" name=""/>
        <dsp:cNvSpPr/>
      </dsp:nvSpPr>
      <dsp:spPr>
        <a:xfrm>
          <a:off x="1752310" y="836524"/>
          <a:ext cx="777392" cy="77739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670310-EF39-4874-B808-187CF3518682}">
      <dsp:nvSpPr>
        <dsp:cNvPr id="0" name=""/>
        <dsp:cNvSpPr/>
      </dsp:nvSpPr>
      <dsp:spPr>
        <a:xfrm>
          <a:off x="1917984" y="1002198"/>
          <a:ext cx="446044" cy="4460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0B6FB0-EF90-47C2-8065-48AEEE660167}">
      <dsp:nvSpPr>
        <dsp:cNvPr id="0" name=""/>
        <dsp:cNvSpPr/>
      </dsp:nvSpPr>
      <dsp:spPr>
        <a:xfrm>
          <a:off x="1503799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/>
            <a:t>BLOCK DIAGRAM</a:t>
          </a:r>
          <a:endParaRPr lang="en-US" sz="1500" kern="1200"/>
        </a:p>
      </dsp:txBody>
      <dsp:txXfrm>
        <a:off x="1503799" y="1856055"/>
        <a:ext cx="1274414" cy="509765"/>
      </dsp:txXfrm>
    </dsp:sp>
    <dsp:sp modelId="{1AE1D38B-A254-42C7-906C-54BFF2190D1D}">
      <dsp:nvSpPr>
        <dsp:cNvPr id="0" name=""/>
        <dsp:cNvSpPr/>
      </dsp:nvSpPr>
      <dsp:spPr>
        <a:xfrm>
          <a:off x="3249747" y="836524"/>
          <a:ext cx="777392" cy="77739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D132B0-C6FA-439E-98B1-214EDFD46CC6}">
      <dsp:nvSpPr>
        <dsp:cNvPr id="0" name=""/>
        <dsp:cNvSpPr/>
      </dsp:nvSpPr>
      <dsp:spPr>
        <a:xfrm>
          <a:off x="3415421" y="1002198"/>
          <a:ext cx="446044" cy="446044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340D94-4C18-4B69-8B2E-7088C3213192}">
      <dsp:nvSpPr>
        <dsp:cNvPr id="0" name=""/>
        <dsp:cNvSpPr/>
      </dsp:nvSpPr>
      <dsp:spPr>
        <a:xfrm>
          <a:off x="3001236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>
              <a:latin typeface="Corbel" panose="020B0503020204020204"/>
            </a:rPr>
            <a:t>SELECTION OF COMPONENTS</a:t>
          </a:r>
        </a:p>
      </dsp:txBody>
      <dsp:txXfrm>
        <a:off x="3001236" y="1856055"/>
        <a:ext cx="1274414" cy="509765"/>
      </dsp:txXfrm>
    </dsp:sp>
    <dsp:sp modelId="{9F49E162-584B-46B5-AFA2-F851E33B5A8D}">
      <dsp:nvSpPr>
        <dsp:cNvPr id="0" name=""/>
        <dsp:cNvSpPr/>
      </dsp:nvSpPr>
      <dsp:spPr>
        <a:xfrm>
          <a:off x="4747183" y="836524"/>
          <a:ext cx="777392" cy="77739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14450-BD62-4BB9-B4FA-181178B56AE3}">
      <dsp:nvSpPr>
        <dsp:cNvPr id="0" name=""/>
        <dsp:cNvSpPr/>
      </dsp:nvSpPr>
      <dsp:spPr>
        <a:xfrm>
          <a:off x="4912857" y="1002198"/>
          <a:ext cx="446044" cy="4460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8F0560-D379-46D3-A900-9C3787C9A951}">
      <dsp:nvSpPr>
        <dsp:cNvPr id="0" name=""/>
        <dsp:cNvSpPr/>
      </dsp:nvSpPr>
      <dsp:spPr>
        <a:xfrm>
          <a:off x="4498672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/>
            <a:t>CIRCUIT DIAGRAM</a:t>
          </a:r>
          <a:endParaRPr lang="en-US" sz="1500" kern="1200"/>
        </a:p>
      </dsp:txBody>
      <dsp:txXfrm>
        <a:off x="4498672" y="1856055"/>
        <a:ext cx="1274414" cy="509765"/>
      </dsp:txXfrm>
    </dsp:sp>
    <dsp:sp modelId="{2FB30831-9CC7-427A-912B-BF225DD4E937}">
      <dsp:nvSpPr>
        <dsp:cNvPr id="0" name=""/>
        <dsp:cNvSpPr/>
      </dsp:nvSpPr>
      <dsp:spPr>
        <a:xfrm>
          <a:off x="6244620" y="836524"/>
          <a:ext cx="777392" cy="77739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E6BDD-FC9D-470F-8EF5-1693921AB1D5}">
      <dsp:nvSpPr>
        <dsp:cNvPr id="0" name=""/>
        <dsp:cNvSpPr/>
      </dsp:nvSpPr>
      <dsp:spPr>
        <a:xfrm>
          <a:off x="6410294" y="1002198"/>
          <a:ext cx="446044" cy="4460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7F4999-C077-4E6C-9E79-B2CD63040490}">
      <dsp:nvSpPr>
        <dsp:cNvPr id="0" name=""/>
        <dsp:cNvSpPr/>
      </dsp:nvSpPr>
      <dsp:spPr>
        <a:xfrm>
          <a:off x="5996109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/>
            <a:t>FLOW CHART FOR CODE</a:t>
          </a:r>
          <a:endParaRPr lang="en-US" sz="1500" kern="1200"/>
        </a:p>
      </dsp:txBody>
      <dsp:txXfrm>
        <a:off x="5996109" y="1856055"/>
        <a:ext cx="1274414" cy="509765"/>
      </dsp:txXfrm>
    </dsp:sp>
    <dsp:sp modelId="{985AAB8B-C86A-4589-B4DD-C3610211648E}">
      <dsp:nvSpPr>
        <dsp:cNvPr id="0" name=""/>
        <dsp:cNvSpPr/>
      </dsp:nvSpPr>
      <dsp:spPr>
        <a:xfrm>
          <a:off x="7742056" y="836524"/>
          <a:ext cx="777392" cy="7773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E5CD18-7787-49BE-8FC5-FEF2F20FD9C3}">
      <dsp:nvSpPr>
        <dsp:cNvPr id="0" name=""/>
        <dsp:cNvSpPr/>
      </dsp:nvSpPr>
      <dsp:spPr>
        <a:xfrm>
          <a:off x="7907730" y="1002198"/>
          <a:ext cx="446044" cy="4460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7A1A2A-5D50-4201-942B-02B9E4EA39FE}">
      <dsp:nvSpPr>
        <dsp:cNvPr id="0" name=""/>
        <dsp:cNvSpPr/>
      </dsp:nvSpPr>
      <dsp:spPr>
        <a:xfrm>
          <a:off x="7493546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/>
            <a:t>DASHBOARD</a:t>
          </a:r>
          <a:endParaRPr lang="en-US" sz="1500" kern="1200"/>
        </a:p>
      </dsp:txBody>
      <dsp:txXfrm>
        <a:off x="7493546" y="1856055"/>
        <a:ext cx="1274414" cy="509765"/>
      </dsp:txXfrm>
    </dsp:sp>
    <dsp:sp modelId="{3E5D328A-5B4E-4EEF-85EC-4344C8B6BFC9}">
      <dsp:nvSpPr>
        <dsp:cNvPr id="0" name=""/>
        <dsp:cNvSpPr/>
      </dsp:nvSpPr>
      <dsp:spPr>
        <a:xfrm>
          <a:off x="9239493" y="836524"/>
          <a:ext cx="777392" cy="77739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CABD51-A5BB-4E8F-92BE-9112DD529379}">
      <dsp:nvSpPr>
        <dsp:cNvPr id="0" name=""/>
        <dsp:cNvSpPr/>
      </dsp:nvSpPr>
      <dsp:spPr>
        <a:xfrm>
          <a:off x="9405167" y="1002198"/>
          <a:ext cx="446044" cy="446044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A79EC-F975-446A-BD28-C88111937B3F}">
      <dsp:nvSpPr>
        <dsp:cNvPr id="0" name=""/>
        <dsp:cNvSpPr/>
      </dsp:nvSpPr>
      <dsp:spPr>
        <a:xfrm>
          <a:off x="8990982" y="1856055"/>
          <a:ext cx="1274414" cy="509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500" kern="1200" cap="none">
              <a:latin typeface="Corbel" panose="020B0503020204020204"/>
            </a:rPr>
            <a:t>USER MANUAL</a:t>
          </a:r>
        </a:p>
      </dsp:txBody>
      <dsp:txXfrm>
        <a:off x="8990982" y="1856055"/>
        <a:ext cx="1274414" cy="509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19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6532 3412 16383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8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6722 3831 16383 0 0,'0'2'0'0'0,"-4"2"0"0"0,-4-1 0 0 0,-3-1 0 0 0,-2 0 0 0 0,-1-1 0 0 0,0-1 0 0 0,-1 1 0 0 0,1-1 0 0 0,0-1 0 0 0,-1 1 0 0 0,1 0 0 0 0,0 0 0 0 0,2-2 0 0 0,1-2 0 0 0,0 1 0 0 0,1-2 0 0 0,1 0 0 0 0,4 1 0 0 0,2 1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9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6680 3572 16383 0 0,'-5'0'0'0'0,"-1"2"0"0"0,-2 1 0 0 0,-2 2 0 0 0,-1 1 0 0 0,-2-2 0 0 0,0-1 0 0 0,0 0 0 0 0,-1-2 0 0 0,0-1 0 0 0,1 1 0 0 0,-1-2 0 0 0,0 1 0 0 0,3 0 0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0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6401 3381 16383 0 0,'0'2'0'0'0,"-5"4"0"0"0,-1 2 0 0 0,1 2 0 0 0,0 2 0 0 0,2 1 0 0 0,1 1 0 0 0,1 0 0 0 0,0 0 0 0 0,1 0 0 0 0,0 0 0 0 0,1 0 0 0 0,-1 0 0 0 0,0-1 0 0 0,0-2 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1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6188 3416 16383 0 0,'0'2'0'0'0,"0"4"0"0"0,0 2 0 0 0,0 2 0 0 0,0 3 0 0 0,0 0 0 0 0,0 1 0 0 0,0 0 0 0 0,-3-2 0 0 0,0-3 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2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6082 3467 16383 0 0,'-3'2'0'0'0,"0"3"0"0"0,1 4 0 0 0,-3 2 0 0 0,0 2 0 0 0,-2 1 0 0 0,1 1 0 0 0,-2 0 0 0 0,1 0 0 0 0,0 0 0 0 0,0-1 0 0 0,2 0 0 0 0,1 0 0 0 0,4-3 0 0 0,5-3 0 0 0,3-3 0 0 0,3-2 0 0 0,1-2 0 0 0,2-1 0 0 0,0 0 0 0 0,0-1 0 0 0,1 1 0 0 0,-1-1 0 0 0,-3 1 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3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5993 3564 16383 0 0,'2'0'0'0'0,"3"3"0"0"0,3 0 0 0 0,0 2 0 0 0,2 0 0 0 0,0 0 0 0 0,2-2 0 0 0,-2 2 0 0 0,0-1 0 0 0,-2-1 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4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5978 4011 16383 0 0,'0'-5'0'0'0,"0"-3"0"0"0,0-3 0 0 0,0-2 0 0 0,2 0 0 0 0,1-2 0 0 0,0 1 0 0 0,0 0 0 0 0,1 2 0 0 0,2 3 0 0 0,3 4 0 0 0,2 2 0 0 0,-1-1 0 0 0,0 0 0 0 0,-1-1 0 0 0,-1 0 0 0 0,0-2 0 0 0,-3-2 0 0 0,-2-1 0 0 0,-1-2 0 0 0,-3 2 0 0 0,0 2 0 0 0,3 3 0 0 0,2 1 0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35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5948 3836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0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6514 3479 16383 0 0,'2'0'0'0'0,"3"0"0"0"0,1 3 0 0 0,2 0 0 0 0,-1 3 0 0 0,2-1 0 0 0,-2 3 0 0 0,1-2 0 0 0,-1 2 0 0 0,0-1 0 0 0,2-1 0 0 0,1-2 0 0 0,2-2 0 0 0,1 1 0 0 0,0 1 0 0 0,1-1 0 0 0,-3 1 0 0 0,0 0 0 0 0,-2 2 0 0 0,-1 0 0 0 0,-1-4 0 0 0,-2-4 0 0 0,-2-4 0 0 0,-1-4 0 0 0,-2-2 0 0 0,0-2 0 0 0,0 0 0 0 0,0 0 0 0 0,-1-1 0 0 0,-4 3 0 0 0,-3 1 0 0 0,-1 3 0 0 0,-2 2 0 0 0,-1 2 0 0 0,-1 3 0 0 0,-1 0 0 0 0,0 1 0 0 0,-1-2 0 0 0,1-1 0 0 0,-1 1 0 0 0,6-1 0 0 0,6 2 0 0 0,3 2 0 0 0,5 2 0 0 0,0 2 0 0 0,3 0 0 0 0,2 2 0 0 0,2 0 0 0 0,1-2 0 0 0,-2 2 0 0 0,0-2 0 0 0,-2 2 0 0 0,-1-1 0 0 0,-1 1 0 0 0,-2 2 0 0 0,-1 1 0 0 0,-3 2 0 0 0,0 1 0 0 0,-1 0 0 0 0,-2-2 0 0 0,-4-3 0 0 0,-3-2 0 0 0,1-1 0 0 0,1 2 0 0 0,-1-1 0 0 0,1 1 0 0 0,2 1 0 0 0,2 3 0 0 0,1 0 0 0 0,1 2 0 0 0,1 0 0 0 0,0 1 0 0 0,0 0 0 0 0,1 0 0 0 0,-1-1 0 0 0,-2-1 0 0 0,-3-4 0 0 0,-3-2 0 0 0,0-8 0 0 0,1-5 0 0 0,2-7 0 0 0,2-4 0 0 0,1-4 0 0 0,1 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1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6706 3651 16383 0 0,'-2'0'0'0'0,"-4"0"0"0"0,-2 0 0 0 0,-3 0 0 0 0,-1-3 0 0 0,-2 0 0 0 0,-1-3 0 0 0,1 1 0 0 0,-1 0 0 0 0,1 2 0 0 0,2-4 0 0 0,6 0 0 0 0,3-2 0 0 0,3-1 0 0 0,2-1 0 0 0,-1-1 0 0 0,-2 1 0 0 0,-3 3 0 0 0,-3 3 0 0 0,-3 2 0 0 0,-2 1 0 0 0,-1 2 0 0 0,2-2 0 0 0,2-3 0 0 0,3-3 0 0 0,5 1 0 0 0,3-2 0 0 0,0-1 0 0 0,3 1 0 0 0,0 0 0 0 0,2 1 0 0 0,0 0 0 0 0,1 1 0 0 0,-2 0 0 0 0,2-2 0 0 0,-1-2 0 0 0,-4 2 0 0 0,-5 2 0 0 0,-2 4 0 0 0,-2 3 0 0 0,-1 4 0 0 0,-1 2 0 0 0,-2 1 0 0 0,-1 0 0 0 0,0 1 0 0 0,2-1 0 0 0,0 1 0 0 0,1-1 0 0 0,1 0 0 0 0,-1 0 0 0 0,-1-2 0 0 0,1 1 0 0 0,-1-1 0 0 0,2 1 0 0 0,-1 0 0 0 0,-1-2 0 0 0,1-3 0 0 0,4-2 0 0 0,5-3 0 0 0,5-3 0 0 0,4-1 0 0 0,0-1 0 0 0,0 1 0 0 0,2 1 0 0 0,1 1 0 0 0,0 0 0 0 0,1 2 0 0 0,0 1 0 0 0,0 1 0 0 0,0 1 0 0 0,1 1 0 0 0,-1 0 0 0 0,0 1 0 0 0,0-1 0 0 0,0 0 0 0 0,0 0 0 0 0,0 0 0 0 0,0 1 0 0 0,0-1 0 0 0,0 0 0 0 0,-1 0 0 0 0,-4 0 0 0 0,-6 0 0 0 0,-6 0 0 0 0,-2-3 0 0 0,-3 0 0 0 0,-3 0 0 0 0,1-1 0 0 0,0-1 0 0 0,-1 1 0 0 0,1-2 0 0 0,0 1 0 0 0,0 1 0 0 0,1-2 0 0 0,0 1 0 0 0,-1 1 0 0 0,-1 1 0 0 0,-1-1 0 0 0,2 0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2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6326 3419 16383 0 0,'-2'2'0'0'0,"-4"1"0"0"0,-2 0 0 0 0,-3 0 0 0 0,1 1 0 0 0,0 0 0 0 0,1 2 0 0 0,0 1 0 0 0,-1-3 0 0 0,0 0 0 0 0,-2-2 0 0 0,-1 0 0 0 0,0-2 0 0 0,-1 2 0 0 0,0 4 0 0 0,3 2 0 0 0,2 2 0 0 0,1 2 0 0 0,2 1 0 0 0,2 1 0 0 0,2 0 0 0 0,0 0 0 0 0,2 0 0 0 0,0 0 0 0 0,0-1 0 0 0,1 1 0 0 0,-1 0 0 0 0,0-1 0 0 0,0 1 0 0 0,0-1 0 0 0,0 1 0 0 0,-2-3 0 0 0,-1-1 0 0 0,-4-4 0 0 0,-1-6 0 0 0,0-5 0 0 0,3-4 0 0 0,1-4 0 0 0,2-1 0 0 0,1-1 0 0 0,0-1 0 0 0,1 1 0 0 0,1-1 0 0 0,-1 1 0 0 0,0 0 0 0 0,3 0 0 0 0,3 3 0 0 0,0 1 0 0 0,2 2 0 0 0,2 1 0 0 0,2 1 0 0 0,1-1 0 0 0,1 2 0 0 0,0-2 0 0 0,1 2 0 0 0,0 1 0 0 0,-1 1 0 0 0,1 2 0 0 0,0 1 0 0 0,-1-1 0 0 0,0-2 0 0 0,1 1 0 0 0,-1 1 0 0 0,0 1 0 0 0,0 0 0 0 0,0 0 0 0 0,0 1 0 0 0,1 0 0 0 0,-1 0 0 0 0,-1 1 0 0 0,-3-1 0 0 0,-7 0 0 0 0,-6 0 0 0 0,-6 0 0 0 0,-2 0 0 0 0,-3 0 0 0 0,-2 0 0 0 0,1 0 0 0 0,-1 0 0 0 0,1 0 0 0 0,0 0 0 0 0,0 2 0 0 0,0 2 0 0 0,1-1 0 0 0,0 2 0 0 0,0 0 0 0 0,0-1 0 0 0,0-1 0 0 0,0-1 0 0 0,0-1 0 0 0,0 2 0 0 0,0 3 0 0 0,0 2 0 0 0,3 2 0 0 0,1 0 0 0 0,1 0 0 0 0,1 1 0 0 0,1 1 0 0 0,2 0 0 0 0,0-1 0 0 0,0-1 0 0 0,1 1 0 0 0,-1-1 0 0 0,0-1 0 0 0,1 1 0 0 0,1 1 0 0 0,-1-2 0 0 0,0 1 0 0 0,0 0 0 0 0,2 1 0 0 0,0 1 0 0 0,1 0 0 0 0,1 1 0 0 0,0-4 0 0 0,0-6 0 0 0,0-6 0 0 0,0-5 0 0 0,0-3 0 0 0,0-3 0 0 0,1-1 0 0 0,-1-1 0 0 0,0 1 0 0 0,0-1 0 0 0,2 1 0 0 0,1 0 0 0 0,2 0 0 0 0,4 1 0 0 0,-2 0 0 0 0,3 2 0 0 0,-2 1 0 0 0,0 0 0 0 0,2-1 0 0 0,-1 0 0 0 0,0 1 0 0 0,1 0 0 0 0,0 0 0 0 0,-1 2 0 0 0,-1-1 0 0 0,0 2 0 0 0,0 0 0 0 0,-1 1 0 0 0,3-1 0 0 0,1 2 0 0 0,-2-2 0 0 0,1 1 0 0 0,1 2 0 0 0,1 2 0 0 0,-2-2 0 0 0,1 1 0 0 0,0 0 0 0 0,0 0 0 0 0,2-1 0 0 0,-1-1 0 0 0,-5 0 0 0 0,-7 1 0 0 0,-6 2 0 0 0,-5 1 0 0 0,-2 1 0 0 0,-2 1 0 0 0,-1 0 0 0 0,0 0 0 0 0,-3 0 0 0 0,0 0 0 0 0,0 3 0 0 0,1 0 0 0 0,1 3 0 0 0,1 3 0 0 0,3 1 0 0 0,2 0 0 0 0,-1 1 0 0 0,0-2 0 0 0,0 0 0 0 0,-1 1 0 0 0,-1 1 0 0 0,0-1 0 0 0,3 0 0 0 0,0 0 0 0 0,0 2 0 0 0,2 0 0 0 0,0 1 0 0 0,1 1 0 0 0,3 0 0 0 0,2-1 0 0 0,1 1 0 0 0,1 0 0 0 0,1-1 0 0 0,0 1 0 0 0,0 0 0 0 0,1-1 0 0 0,-1 1 0 0 0,0-1 0 0 0,1-4 0 0 0,1-6 0 0 0,4-7 0 0 0,3-2 0 0 0,2-2 0 0 0,2-3 0 0 0,2-2 0 0 0,0-1 0 0 0,0 2 0 0 0,0 0 0 0 0,0 3 0 0 0,0 2 0 0 0,0 0 0 0 0,-1 2 0 0 0,0 1 0 0 0,0 1 0 0 0,0 2 0 0 0,0 0 0 0 0,0 1 0 0 0,-1 0 0 0 0,1 0 0 0 0,0 1 0 0 0,0-1 0 0 0,-1 0 0 0 0,1 0 0 0 0,-1 0 0 0 0,1 0 0 0 0,-1 0 0 0 0,1 0 0 0 0,-1 0 0 0 0,1 0 0 0 0,-1 0 0 0 0,-2-2 0 0 0,-3-3 0 0 0,-2-3 0 0 0,-4 0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3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6673 4001 16383 0 0,'-2'0'0'0'0,"-3"0"0"0"0,-4 0 0 0 0,-2 0 0 0 0,-2 2 0 0 0,-1 1 0 0 0,-1 3 0 0 0,0 0 0 0 0,2 1 0 0 0,1 0 0 0 0,3 1 0 0 0,0-1 0 0 0,-1-1 0 0 0,2 0 0 0 0,-1 0 0 0 0,1 0 0 0 0,1 1 0 0 0,-2-3 0 0 0,0 2 0 0 0,1-1 0 0 0,-2-1 0 0 0,-1-1 0 0 0,4-1 0 0 0,5-1 0 0 0,5-1 0 0 0,6 0 0 0 0,2 0 0 0 0,3 2 0 0 0,1 1 0 0 0,1 0 0 0 0,-1 2 0 0 0,1-1 0 0 0,-1 3 0 0 0,-1-1 0 0 0,-1 1 0 0 0,-2 0 0 0 0,0-2 0 0 0,-2 1 0 0 0,0 0 0 0 0,1-2 0 0 0,1-1 0 0 0,1-2 0 0 0,0 0 0 0 0,2 0 0 0 0,-1-2 0 0 0,1 1 0 0 0,1 0 0 0 0,-1 0 0 0 0,0 0 0 0 0,1-1 0 0 0,-1 1 0 0 0,1-2 0 0 0,-1-4 0 0 0,0 0 0 0 0,-2-2 0 0 0,-1 1 0 0 0,-3-1 0 0 0,-2-2 0 0 0,-2-1 0 0 0,-2 0 0 0 0,-2-2 0 0 0,0 0 0 0 0,-2 2 0 0 0,-4 2 0 0 0,-3 4 0 0 0,-2 2 0 0 0,-2 2 0 0 0,0 0 0 0 0,-1 2 0 0 0,-1-1 0 0 0,1 1 0 0 0,-1-1 0 0 0,1 0 0 0 0,-1 1 0 0 0,1-1 0 0 0,0 0 0 0 0,0 0 0 0 0,-1 0 0 0 0,4 2 0 0 0,0 2 0 0 0,2 1 0 0 0,1 1 0 0 0,1 1 0 0 0,-1 0 0 0 0,2 1 0 0 0,-2 0 0 0 0,2 0 0 0 0,-1-1 0 0 0,-2 0 0 0 0,0 3 0 0 0,0-2 0 0 0,2 1 0 0 0,-2-2 0 0 0,0 1 0 0 0,-2 1 0 0 0,-1 2 0 0 0,-1 0 0 0 0,0-1 0 0 0,2 1 0 0 0,0-3 0 0 0,5-4 0 0 0,5-5 0 0 0,6-3 0 0 0,4-3 0 0 0,4 0 0 0 0,1-2 0 0 0,1-1 0 0 0,1-2 0 0 0,-1 1 0 0 0,0 1 0 0 0,0-1 0 0 0,0 1 0 0 0,-3 0 0 0 0,-1 0 0 0 0,0 1 0 0 0,1 2 0 0 0,-2 0 0 0 0,0 1 0 0 0,1-1 0 0 0,1 1 0 0 0,-3-1 0 0 0,1 1 0 0 0,-1-1 0 0 0,-1-2 0 0 0,1 1 0 0 0,0-1 0 0 0,-1 1 0 0 0,0 0 0 0 0,0 1 0 0 0,-1-1 0 0 0,0 1 0 0 0,0-1 0 0 0,0-1 0 0 0,2-1 0 0 0,2-2 0 0 0,-2-1 0 0 0,1 2 0 0 0,-2 0 0 0 0,-2 0 0 0 0,-2-1 0 0 0,-2 0 0 0 0,-1 0 0 0 0,-3 1 0 0 0,-3 3 0 0 0,-4 3 0 0 0,-2 2 0 0 0,-3 1 0 0 0,0 2 0 0 0,-1 0 0 0 0,0 3 0 0 0,1 4 0 0 0,-1 2 0 0 0,3 2 0 0 0,1 0 0 0 0,-1 0 0 0 0,3 1 0 0 0,-1 0 0 0 0,0-1 0 0 0,1 0 0 0 0,0-3 0 0 0,-1 1 0 0 0,1 1 0 0 0,-1-1 0 0 0,0 0 0 0 0,-2-2 0 0 0,0-1 0 0 0,1 0 0 0 0,0 0 0 0 0,0 0 0 0 0,-1 0 0 0 0,2 1 0 0 0,0 0 0 0 0,2 0 0 0 0,2 2 0 0 0,0 2 0 0 0,1 1 0 0 0,1-2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4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6222 4099 16383 0 0,'0'-2'0'0'0,"0"-3"0"0"0,0-4 0 0 0,0-2 0 0 0,0-2 0 0 0,-2 2 0 0 0,-2-1 0 0 0,1 0 0 0 0,-2 2 0 0 0,0 0 0 0 0,-1 0 0 0 0,-3 1 0 0 0,1 0 0 0 0,-1 1 0 0 0,0 3 0 0 0,-3-1 0 0 0,0 0 0 0 0,1 0 0 0 0,1 0 0 0 0,-1 1 0 0 0,0 2 0 0 0,-1 1 0 0 0,-1 1 0 0 0,2-1 0 0 0,3-4 0 0 0,0 0 0 0 0,2-1 0 0 0,-1 0 0 0 0,1-1 0 0 0,0 1 0 0 0,2 4 0 0 0,5 4 0 0 0,4 3 0 0 0,5 3 0 0 0,2 2 0 0 0,-1 3 0 0 0,1-1 0 0 0,0 0 0 0 0,1 1 0 0 0,1-2 0 0 0,-2 0 0 0 0,-1 1 0 0 0,0-2 0 0 0,1 1 0 0 0,1-3 0 0 0,-2 2 0 0 0,-1-3 0 0 0,-1 2 0 0 0,0-1 0 0 0,-2 0 0 0 0,1 0 0 0 0,1 0 0 0 0,1 0 0 0 0,2-2 0 0 0,-2 1 0 0 0,1-1 0 0 0,-3 1 0 0 0,1 0 0 0 0,-2 1 0 0 0,1-1 0 0 0,0 1 0 0 0,0 2 0 0 0,-2 1 0 0 0,-4 0 0 0 0,-5-3 0 0 0,-4-2 0 0 0,-4-2 0 0 0,-2-2 0 0 0,-1 0 0 0 0,-1-2 0 0 0,-1 1 0 0 0,1 0 0 0 0,0-1 0 0 0,0 1 0 0 0,1 0 0 0 0,-1 0 0 0 0,1 0 0 0 0,0-1 0 0 0,0 1 0 0 0,0 1 0 0 0,0-1 0 0 0,0 0 0 0 0,0-3 0 0 0,0 0 0 0 0,2-2 0 0 0,1-1 0 0 0,2-1 0 0 0,0 0 0 0 0,2-1 0 0 0,0 1 0 0 0,0-1 0 0 0,0 0 0 0 0,0 1 0 0 0,0 0 0 0 0,-2 2 0 0 0,0-1 0 0 0,0 1 0 0 0,2-1 0 0 0,3 0 0 0 0,6 4 0 0 0,4 5 0 0 0,4 1 0 0 0,3 4 0 0 0,1-1 0 0 0,2-1 0 0 0,-1-1 0 0 0,-2 0 0 0 0,-1 0 0 0 0,0 1 0 0 0,0 0 0 0 0,1 1 0 0 0,1 0 0 0 0,-1 1 0 0 0,1-1 0 0 0,-2 0 0 0 0,-1 0 0 0 0,-2 1 0 0 0,0-1 0 0 0,0 0 0 0 0,2 0 0 0 0,0-2 0 0 0,2 0 0 0 0,0 1 0 0 0,-2 0 0 0 0,0 0 0 0 0,0-2 0 0 0,1-1 0 0 0,-4-1 0 0 0,-6-1 0 0 0,-6 0 0 0 0,-4-1 0 0 0,-3 0 0 0 0,-3-1 0 0 0,-1 1 0 0 0,-1 0 0 0 0,0 0 0 0 0,1 0 0 0 0,0 0 0 0 0,0-1 0 0 0,0 1 0 0 0,0 1 0 0 0,1-1 0 0 0,-1 0 0 0 0,1-3 0 0 0,0 0 0 0 0,0-3 0 0 0,0-2 0 0 0,-1-3 0 0 0,1-1 0 0 0,2-2 0 0 0,1 2 0 0 0,2 0 0 0 0,0 0 0 0 0,2-1 0 0 0,-1 0 0 0 0,2 0 0 0 0,1-1 0 0 0,2 0 0 0 0,1 0 0 0 0,1 0 0 0 0,1 0 0 0 0,0 0 0 0 0,1 0 0 0 0,-1-1 0 0 0,0 1 0 0 0,0 0 0 0 0,1 0 0 0 0,-1 0 0 0 0,2 2 0 0 0,3 4 0 0 0,4 2 0 0 0,1 4 0 0 0,3 0 0 0 0,-1 5 0 0 0,-1 3 0 0 0,1 1 0 0 0,-2 2 0 0 0,0 1 0 0 0,0 2 0 0 0,2 1 0 0 0,-2 1 0 0 0,0-2 0 0 0,-2 0 0 0 0,1-3 0 0 0,1 0 0 0 0,0 0 0 0 0,2-1 0 0 0,-1 1 0 0 0,-1-2 0 0 0,1-1 0 0 0,-1 0 0 0 0,-1 0 0 0 0,1-2 0 0 0,-1 1 0 0 0,0 0 0 0 0,-1 1 0 0 0,-1 0 0 0 0,2-1 0 0 0,2-2 0 0 0,0 0 0 0 0,-1 0 0 0 0,1 1 0 0 0,-5-1 0 0 0,-5-1 0 0 0,-5-1 0 0 0,-5 0 0 0 0,-3-1 0 0 0,-2 0 0 0 0,-1 0 0 0 0,0 0 0 0 0,0 0 0 0 0,-1 0 0 0 0,1 0 0 0 0,0 0 0 0 0,1 0 0 0 0,-1 0 0 0 0,1 0 0 0 0,2-3 0 0 0,1 0 0 0 0,2-2 0 0 0,3-1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5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6467 4085 16383 0 0,'0'-4'0'0'0,"0"-4"0"0"0,0-3 0 0 0,-5 0 0 0 0,-1 1 0 0 0,-3 1 0 0 0,-1 0 0 0 0,-2 2 0 0 0,2-1 0 0 0,2-1 0 0 0,2-3 0 0 0,3 0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6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6324 4120 16383 0 0,'0'-2'0'0'0,"2"-1"0"0"0,1-3 0 0 0,2 1 0 0 0,1-2 0 0 0,1 0 0 0 0,0-1 0 0 0,1 1 0 0 0,1-1 0 0 0,-1-1 0 0 0,-1-1 0 0 0,0 1 0 0 0,-1-1 0 0 0,-1 0 0 0 0,-2-1 0 0 0,-2-1 0 0 0,2 2 0 0 0,3 2 0 0 0,-3 3 0 0 0,-1 2 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0-31T15:17:42.227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6219 4122 16383 0 0,'0'-4'0'0'0,"0"-5"0"0"0,2-1 0 0 0,3-3 0 0 0,4-1 0 0 0,-3 2 0 0 0,-5 3 0 0 0,-4 3 0 0 0,-5-2 0 0 0,-3-1 0 0 0,-2 3 0 0 0,-2 1 0 0 0,3-1 0 0 0,0 1 0 0 0,3-1 0 0 0,0 1 0 0 0,4 0 0 0 0,5 2 0 0 0,5 1 0 0 0,4 1 0 0 0,3 1 0 0 0,2 0 0 0 0,0 0 0 0 0,-2-2 0 0 0,0-1 0 0 0,-5 0 0 0 0,-6 1 0 0 0,-5 0 0 0 0,-2 1 0 0 0</inkml:trace>
</inkml:ink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png>
</file>

<file path=ppt/media/image43.jpeg>
</file>

<file path=ppt/media/image44.png>
</file>

<file path=ppt/media/image45.png>
</file>

<file path=ppt/media/image46.png>
</file>

<file path=ppt/media/image47.svg>
</file>

<file path=ppt/media/image48.jpeg>
</file>

<file path=ppt/media/image49.jpeg>
</file>

<file path=ppt/media/image5.svg>
</file>

<file path=ppt/media/image50.jpeg>
</file>

<file path=ppt/media/image51.jpeg>
</file>

<file path=ppt/media/image52.jpeg>
</file>

<file path=ppt/media/image53.gif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15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04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0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13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48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2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94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0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jpe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3.xml"/><Relationship Id="rId18" Type="http://schemas.openxmlformats.org/officeDocument/2006/relationships/image" Target="../media/image18.png"/><Relationship Id="rId26" Type="http://schemas.openxmlformats.org/officeDocument/2006/relationships/image" Target="../media/image22.png"/><Relationship Id="rId39" Type="http://schemas.openxmlformats.org/officeDocument/2006/relationships/customXml" Target="../ink/ink16.xml"/><Relationship Id="rId21" Type="http://schemas.openxmlformats.org/officeDocument/2006/relationships/customXml" Target="../ink/ink7.xml"/><Relationship Id="rId34" Type="http://schemas.openxmlformats.org/officeDocument/2006/relationships/image" Target="../media/image26.png"/><Relationship Id="rId7" Type="http://schemas.openxmlformats.org/officeDocument/2006/relationships/image" Target="../media/image12.png"/><Relationship Id="rId2" Type="http://schemas.openxmlformats.org/officeDocument/2006/relationships/diagramData" Target="../diagrams/data1.xml"/><Relationship Id="rId16" Type="http://schemas.openxmlformats.org/officeDocument/2006/relationships/image" Target="../media/image17.png"/><Relationship Id="rId20" Type="http://schemas.openxmlformats.org/officeDocument/2006/relationships/image" Target="../media/image19.png"/><Relationship Id="rId29" Type="http://schemas.openxmlformats.org/officeDocument/2006/relationships/customXml" Target="../ink/ink11.xml"/><Relationship Id="rId41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customXml" Target="../ink/ink2.xml"/><Relationship Id="rId24" Type="http://schemas.openxmlformats.org/officeDocument/2006/relationships/image" Target="../media/image21.png"/><Relationship Id="rId32" Type="http://schemas.openxmlformats.org/officeDocument/2006/relationships/image" Target="../media/image25.png"/><Relationship Id="rId37" Type="http://schemas.openxmlformats.org/officeDocument/2006/relationships/customXml" Target="../ink/ink15.xml"/><Relationship Id="rId40" Type="http://schemas.openxmlformats.org/officeDocument/2006/relationships/image" Target="../media/image29.png"/><Relationship Id="rId5" Type="http://schemas.openxmlformats.org/officeDocument/2006/relationships/diagramColors" Target="../diagrams/colors1.xml"/><Relationship Id="rId15" Type="http://schemas.openxmlformats.org/officeDocument/2006/relationships/customXml" Target="../ink/ink4.xml"/><Relationship Id="rId23" Type="http://schemas.openxmlformats.org/officeDocument/2006/relationships/customXml" Target="../ink/ink8.xml"/><Relationship Id="rId28" Type="http://schemas.openxmlformats.org/officeDocument/2006/relationships/image" Target="../media/image23.png"/><Relationship Id="rId36" Type="http://schemas.openxmlformats.org/officeDocument/2006/relationships/image" Target="../media/image27.png"/><Relationship Id="rId10" Type="http://schemas.openxmlformats.org/officeDocument/2006/relationships/image" Target="../media/image14.png"/><Relationship Id="rId19" Type="http://schemas.openxmlformats.org/officeDocument/2006/relationships/customXml" Target="../ink/ink6.xml"/><Relationship Id="rId31" Type="http://schemas.openxmlformats.org/officeDocument/2006/relationships/customXml" Target="../ink/ink12.xml"/><Relationship Id="rId4" Type="http://schemas.openxmlformats.org/officeDocument/2006/relationships/diagramQuickStyle" Target="../diagrams/quickStyle1.xml"/><Relationship Id="rId9" Type="http://schemas.openxmlformats.org/officeDocument/2006/relationships/customXml" Target="../ink/ink1.xml"/><Relationship Id="rId14" Type="http://schemas.openxmlformats.org/officeDocument/2006/relationships/image" Target="../media/image16.png"/><Relationship Id="rId22" Type="http://schemas.openxmlformats.org/officeDocument/2006/relationships/image" Target="../media/image20.png"/><Relationship Id="rId27" Type="http://schemas.openxmlformats.org/officeDocument/2006/relationships/customXml" Target="../ink/ink10.xml"/><Relationship Id="rId30" Type="http://schemas.openxmlformats.org/officeDocument/2006/relationships/image" Target="../media/image24.png"/><Relationship Id="rId35" Type="http://schemas.openxmlformats.org/officeDocument/2006/relationships/customXml" Target="../ink/ink14.xml"/><Relationship Id="rId8" Type="http://schemas.openxmlformats.org/officeDocument/2006/relationships/image" Target="../media/image13.png"/><Relationship Id="rId3" Type="http://schemas.openxmlformats.org/officeDocument/2006/relationships/diagramLayout" Target="../diagrams/layout1.xml"/><Relationship Id="rId12" Type="http://schemas.openxmlformats.org/officeDocument/2006/relationships/image" Target="../media/image15.png"/><Relationship Id="rId17" Type="http://schemas.openxmlformats.org/officeDocument/2006/relationships/customXml" Target="../ink/ink5.xml"/><Relationship Id="rId25" Type="http://schemas.openxmlformats.org/officeDocument/2006/relationships/customXml" Target="../ink/ink9.xml"/><Relationship Id="rId33" Type="http://schemas.openxmlformats.org/officeDocument/2006/relationships/customXml" Target="../ink/ink13.xml"/><Relationship Id="rId38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phys.libretexts.org/Bookshelves/University_Physics/Book:_Calculus-Based_Physics_(Schnick)/Volume_B:_Electricity_Magnetism_and_Optics/B29:_Thin_Lenses_-_Lens_Equation_Optical_Powe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B86EEAC6-011F-4499-ACFF-2FDC742DB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970F14D-B6E6-40EA-96B4-4E18D0C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13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D4C8D94-4FD9-4359-A634-FF2BBAB4DFB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25000"/>
          </a:blip>
          <a:srcRect l="17778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B77B9A-37E6-45FA-A279-7B0ABB40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>
                <a:ln w="15875">
                  <a:solidFill>
                    <a:srgbClr val="FFFFFF"/>
                  </a:solidFill>
                </a:ln>
                <a:ea typeface="+mj-lt"/>
                <a:cs typeface="+mj-lt"/>
              </a:rPr>
              <a:t>INTERNET OF THINGS</a:t>
            </a:r>
            <a:br>
              <a:rPr lang="en-US" sz="7200">
                <a:ln w="15875">
                  <a:solidFill>
                    <a:srgbClr val="FFFFFF"/>
                  </a:solidFill>
                </a:ln>
                <a:ea typeface="+mj-lt"/>
                <a:cs typeface="+mj-lt"/>
              </a:rPr>
            </a:br>
            <a:r>
              <a:rPr lang="en-US" sz="2800">
                <a:ln w="15875">
                  <a:solidFill>
                    <a:srgbClr val="FFFFFF"/>
                  </a:solidFill>
                </a:ln>
                <a:ea typeface="+mj-lt"/>
                <a:cs typeface="+mj-lt"/>
              </a:rPr>
              <a:t>                                                           ~Focal length</a:t>
            </a:r>
            <a:br>
              <a:rPr lang="en-US" sz="7200">
                <a:ln w="15875">
                  <a:solidFill>
                    <a:srgbClr val="FFFFFF"/>
                  </a:solidFill>
                </a:ln>
                <a:ea typeface="+mj-lt"/>
                <a:cs typeface="+mj-lt"/>
              </a:rPr>
            </a:br>
            <a:endParaRPr lang="en-US" sz="7200">
              <a:ln w="15875">
                <a:solidFill>
                  <a:srgbClr val="FFFFFF"/>
                </a:solidFill>
              </a:ln>
              <a:ea typeface="+mj-lt"/>
              <a:cs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DBF1A-5FB8-40D9-A55C-3D82AA51D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02870">
              <a:lnSpc>
                <a:spcPct val="90000"/>
              </a:lnSpc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Group 15~ </a:t>
            </a:r>
            <a:endParaRPr lang="en-US" sz="1800">
              <a:solidFill>
                <a:schemeClr val="tx1"/>
              </a:solidFill>
            </a:endParaRPr>
          </a:p>
          <a:p>
            <a:pPr marL="285750" indent="-182880">
              <a:lnSpc>
                <a:spcPct val="90000"/>
              </a:lnSpc>
              <a:buFont typeface="'Wingdings 2',Sans-Serif" pitchFamily="18" charset="2"/>
              <a:buChar char=""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 Rishabh Agrawal 2020102038</a:t>
            </a:r>
          </a:p>
          <a:p>
            <a:pPr marL="285750" indent="-182880">
              <a:lnSpc>
                <a:spcPct val="90000"/>
              </a:lnSpc>
              <a:buFont typeface="'Wingdings 2',Sans-Serif" pitchFamily="18" charset="2"/>
              <a:buChar char=""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Gokulraj R 2020102042</a:t>
            </a:r>
          </a:p>
          <a:p>
            <a:pPr marL="285750" indent="-182880">
              <a:lnSpc>
                <a:spcPct val="90000"/>
              </a:lnSpc>
              <a:buFont typeface="'Wingdings 2',Sans-Serif" pitchFamily="18" charset="2"/>
              <a:buChar char=""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Rohan Gupta 2020112022</a:t>
            </a:r>
          </a:p>
          <a:p>
            <a:pPr marL="285750" indent="-182880">
              <a:lnSpc>
                <a:spcPct val="90000"/>
              </a:lnSpc>
              <a:buFont typeface="'Wingdings 2',Sans-Serif" pitchFamily="18" charset="2"/>
              <a:buChar char=""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 Sreya Garapati 2020102055</a:t>
            </a:r>
          </a:p>
          <a:p>
            <a:pPr marL="285750" indent="-182880">
              <a:lnSpc>
                <a:spcPct val="90000"/>
              </a:lnSpc>
              <a:buFont typeface="'Wingdings 2',Sans-Serif" pitchFamily="18" charset="2"/>
              <a:buChar char=""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Sushil Kumar Yalla 2020102071</a:t>
            </a:r>
          </a:p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285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D5C296-F4B1-4AE5-8EEB-9FEB7ED17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467C5B-64EB-4C3D-A39D-5D24D2FF11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3773" r="9094" b="9487"/>
          <a:stretch/>
        </p:blipFill>
        <p:spPr>
          <a:xfrm>
            <a:off x="2341" y="2850"/>
            <a:ext cx="1218893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C1ACE66-194D-48C4-A14A-6933B352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6AA51-FAA8-4CE0-8BBC-4464FE58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02" y="1440548"/>
            <a:ext cx="3346977" cy="113844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spc="-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DASHBOARD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5B886A-7ED1-4B77-819B-76ACBEFB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31617E-40FF-4EC5-98CB-F595153B3088}"/>
              </a:ext>
            </a:extLst>
          </p:cNvPr>
          <p:cNvSpPr txBox="1"/>
          <p:nvPr/>
        </p:nvSpPr>
        <p:spPr>
          <a:xfrm>
            <a:off x="4730173" y="3639126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TO ADJUST THE</a:t>
            </a:r>
          </a:p>
          <a:p>
            <a:r>
              <a:rPr lang="en-US"/>
              <a:t> OBJECT DISTANCE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BDE497-F1EC-4BF1-B6B4-DFBB684D758D}"/>
              </a:ext>
            </a:extLst>
          </p:cNvPr>
          <p:cNvSpPr txBox="1"/>
          <p:nvPr/>
        </p:nvSpPr>
        <p:spPr>
          <a:xfrm>
            <a:off x="10189729" y="4278456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CALCULATED </a:t>
            </a:r>
          </a:p>
          <a:p>
            <a:r>
              <a:rPr lang="en-US"/>
              <a:t>FOCAL LENGTH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DAEE8-91C1-4D56-81FD-5B289113A689}"/>
              </a:ext>
            </a:extLst>
          </p:cNvPr>
          <p:cNvSpPr txBox="1"/>
          <p:nvPr/>
        </p:nvSpPr>
        <p:spPr>
          <a:xfrm>
            <a:off x="10153650" y="3670876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TO ADJUST  THE</a:t>
            </a:r>
          </a:p>
          <a:p>
            <a:r>
              <a:rPr lang="en-US"/>
              <a:t>IMAGE DISTANCE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11453F-FCD6-42AD-8CA3-A8DF56516A37}"/>
              </a:ext>
            </a:extLst>
          </p:cNvPr>
          <p:cNvSpPr txBox="1"/>
          <p:nvPr/>
        </p:nvSpPr>
        <p:spPr>
          <a:xfrm>
            <a:off x="10233025" y="106593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VIDEO STREAMING</a:t>
            </a:r>
          </a:p>
        </p:txBody>
      </p:sp>
      <p:pic>
        <p:nvPicPr>
          <p:cNvPr id="18" name="Picture 18">
            <a:extLst>
              <a:ext uri="{FF2B5EF4-FFF2-40B4-BE49-F238E27FC236}">
                <a16:creationId xmlns:a16="http://schemas.microsoft.com/office/drawing/2014/main" id="{99223B56-C46E-478C-BD79-4CBF40E43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05" b="2316"/>
          <a:stretch/>
        </p:blipFill>
        <p:spPr>
          <a:xfrm>
            <a:off x="7030384" y="330858"/>
            <a:ext cx="2995992" cy="61763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D374AE-5913-41FE-9173-F59BAD070716}"/>
              </a:ext>
            </a:extLst>
          </p:cNvPr>
          <p:cNvSpPr txBox="1"/>
          <p:nvPr/>
        </p:nvSpPr>
        <p:spPr>
          <a:xfrm>
            <a:off x="4655127" y="460894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TO RECALIBRATE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2EFE130-1494-4D89-8934-219A188FD98A}"/>
              </a:ext>
            </a:extLst>
          </p:cNvPr>
          <p:cNvCxnSpPr/>
          <p:nvPr/>
        </p:nvCxnSpPr>
        <p:spPr>
          <a:xfrm>
            <a:off x="6180387" y="3809369"/>
            <a:ext cx="1090730" cy="1649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81F63-B5E3-49DA-AB5E-C24B773FBBCF}"/>
              </a:ext>
            </a:extLst>
          </p:cNvPr>
          <p:cNvCxnSpPr/>
          <p:nvPr/>
        </p:nvCxnSpPr>
        <p:spPr>
          <a:xfrm flipH="1">
            <a:off x="9555148" y="1401750"/>
            <a:ext cx="1403089" cy="5554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DFF67F0-F9F1-49F3-B7C1-A69BC810139D}"/>
              </a:ext>
            </a:extLst>
          </p:cNvPr>
          <p:cNvCxnSpPr/>
          <p:nvPr/>
        </p:nvCxnSpPr>
        <p:spPr>
          <a:xfrm flipH="1" flipV="1">
            <a:off x="9849165" y="3970430"/>
            <a:ext cx="949665" cy="617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76BCC39-7DBA-4BEC-A613-916587378B74}"/>
              </a:ext>
            </a:extLst>
          </p:cNvPr>
          <p:cNvCxnSpPr/>
          <p:nvPr/>
        </p:nvCxnSpPr>
        <p:spPr>
          <a:xfrm>
            <a:off x="6514549" y="4773284"/>
            <a:ext cx="1285953" cy="3098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74BE89E-8DC6-4FEE-914D-5C16C3EE1D50}"/>
              </a:ext>
            </a:extLst>
          </p:cNvPr>
          <p:cNvCxnSpPr/>
          <p:nvPr/>
        </p:nvCxnSpPr>
        <p:spPr>
          <a:xfrm flipH="1" flipV="1">
            <a:off x="8762055" y="4482890"/>
            <a:ext cx="1491253" cy="113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C827BAC-0DC7-4E29-846E-496A28141C01}"/>
              </a:ext>
            </a:extLst>
          </p:cNvPr>
          <p:cNvSpPr txBox="1"/>
          <p:nvPr/>
        </p:nvSpPr>
        <p:spPr>
          <a:xfrm>
            <a:off x="440551" y="3501358"/>
            <a:ext cx="384457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3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We chose Blynk over other dashboard services primarily because it provides a free video streaming service and has user friendly interface for the developer as well as the client.</a:t>
            </a:r>
            <a:br>
              <a:rPr lang="en-US">
                <a:solidFill>
                  <a:schemeClr val="accent3">
                    <a:lumMod val="20000"/>
                    <a:lumOff val="80000"/>
                  </a:schemeClr>
                </a:solidFill>
                <a:ea typeface="+mn-lt"/>
                <a:cs typeface="+mn-lt"/>
              </a:rPr>
            </a:br>
            <a:endParaRPr lang="en-US">
              <a:ea typeface="+mn-lt"/>
              <a:cs typeface="+mn-lt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39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30115-0607-46CC-A55A-73C7163F9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Key Features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EB209C-AF03-4BD9-AADF-A775C4D124B4}"/>
              </a:ext>
            </a:extLst>
          </p:cNvPr>
          <p:cNvSpPr txBox="1"/>
          <p:nvPr/>
        </p:nvSpPr>
        <p:spPr>
          <a:xfrm>
            <a:off x="4377018" y="914400"/>
            <a:ext cx="5567081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/>
              <a:t>Our model supports moving of two elemts which makes its use universal.</a:t>
            </a:r>
          </a:p>
          <a:p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This also enables us to use our setup for conducting the experiment using other type of lenses and mirrors by making few simple changes in the code and model.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Our model does not use sensors due to which you done need to callibirate them everytime use.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33183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74D1A-209B-4F60-A43D-7D655B07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AA754-1745-4D14-96E1-89B38FD3D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305723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Firstly, decide on the object distance and the distance using the arrows in the dashboard.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Secondly, adjust the image distance using arrows such that the sharpest image is obtained on the screen seen from the video streaming.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Now, the calculated focal length is shown on the dashboard.</a:t>
            </a:r>
          </a:p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205D29-5AB1-4D84-9870-8EE5BC339D9C}"/>
              </a:ext>
            </a:extLst>
          </p:cNvPr>
          <p:cNvSpPr txBox="1"/>
          <p:nvPr/>
        </p:nvSpPr>
        <p:spPr>
          <a:xfrm>
            <a:off x="3989294" y="3119718"/>
            <a:ext cx="7637928" cy="62786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solidFill>
                  <a:srgbClr val="FF0000"/>
                </a:solidFill>
              </a:rPr>
              <a:t>**WARNING**</a:t>
            </a:r>
            <a:endParaRPr lang="en-US"/>
          </a:p>
          <a:p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 </a:t>
            </a:r>
            <a:r>
              <a:rPr lang="en-US" sz="2000">
                <a:ea typeface="+mn-lt"/>
                <a:cs typeface="+mn-lt"/>
              </a:rPr>
              <a:t>Do not press the arrows constantly. </a:t>
            </a:r>
          </a:p>
          <a:p>
            <a:pPr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 Keep in mind that there is a delay in the camera feed, record your observations accordingly 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 First, let the object/screen come to a stable position change the position accordingly. 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/>
              <a:t>Don’t try to move the object/ screen directly on the setup. Reverse current can damage the other electronic components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2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6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indoor, floor, wall, cluttered&#10;&#10;Description automatically generated">
            <a:extLst>
              <a:ext uri="{FF2B5EF4-FFF2-40B4-BE49-F238E27FC236}">
                <a16:creationId xmlns:a16="http://schemas.microsoft.com/office/drawing/2014/main" id="{B65EF85D-6268-4B20-8537-7A7FFEBDF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2" t="216" r="282" b="36580"/>
          <a:stretch/>
        </p:blipFill>
        <p:spPr>
          <a:xfrm>
            <a:off x="101620" y="10"/>
            <a:ext cx="7215171" cy="297558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B12614A-D3F7-45B2-A260-B63D214897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37" r="-3" b="9440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F0790E05-2635-449C-9265-8647ECDB3E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196" b="5497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7" name="Picture 11" descr="A picture containing wall, indoor, computer, desk&#10;&#10;Description automatically generated">
            <a:extLst>
              <a:ext uri="{FF2B5EF4-FFF2-40B4-BE49-F238E27FC236}">
                <a16:creationId xmlns:a16="http://schemas.microsoft.com/office/drawing/2014/main" id="{766B6C99-8D62-4E0B-A2EF-BFD9235433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095" b="19495"/>
          <a:stretch/>
        </p:blipFill>
        <p:spPr>
          <a:xfrm>
            <a:off x="1" y="3106464"/>
            <a:ext cx="6209553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21880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A1D12-D6FE-4889-8660-603173448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0258" y="2396624"/>
            <a:ext cx="6045659" cy="20450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>
                <a:ea typeface="+mj-lt"/>
                <a:cs typeface="+mj-lt"/>
              </a:rPr>
              <a:t>https://youtu.be/c9rTZ5U8qAE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75BAA-529E-4E5B-8F30-4F9494572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4083" y="4670246"/>
            <a:ext cx="6037903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Graphic 6" descr="Video camera">
            <a:extLst>
              <a:ext uri="{FF2B5EF4-FFF2-40B4-BE49-F238E27FC236}">
                <a16:creationId xmlns:a16="http://schemas.microsoft.com/office/drawing/2014/main" id="{A8ADD66A-51F7-48DB-849D-7295BB912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177" y="1695799"/>
            <a:ext cx="3458249" cy="345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84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9A72E43A-2FC3-43A9-8E8E-0BF749E66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A picture containing person, glasses&#10;&#10;Description automatically generated">
            <a:extLst>
              <a:ext uri="{FF2B5EF4-FFF2-40B4-BE49-F238E27FC236}">
                <a16:creationId xmlns:a16="http://schemas.microsoft.com/office/drawing/2014/main" id="{45F0F09F-458C-4217-8F56-F8A67225C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1" r="5" b="9425"/>
          <a:stretch/>
        </p:blipFill>
        <p:spPr>
          <a:xfrm>
            <a:off x="20" y="10"/>
            <a:ext cx="3740692" cy="3164031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BAA1139F-6816-4494-B1E7-590E15B715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12" r="12281" b="9031"/>
          <a:stretch/>
        </p:blipFill>
        <p:spPr>
          <a:xfrm>
            <a:off x="3738930" y="10"/>
            <a:ext cx="4533514" cy="6931821"/>
          </a:xfrm>
          <a:prstGeom prst="rect">
            <a:avLst/>
          </a:prstGeom>
        </p:spPr>
      </p:pic>
      <p:pic>
        <p:nvPicPr>
          <p:cNvPr id="3" name="Picture 3" descr="A picture containing person, posing, hair&#10;&#10;Description automatically generated">
            <a:extLst>
              <a:ext uri="{FF2B5EF4-FFF2-40B4-BE49-F238E27FC236}">
                <a16:creationId xmlns:a16="http://schemas.microsoft.com/office/drawing/2014/main" id="{7DA55794-7D39-4AB2-AC9A-7E9298054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217" r="5902" b="12264"/>
          <a:stretch/>
        </p:blipFill>
        <p:spPr>
          <a:xfrm>
            <a:off x="8269171" y="3454401"/>
            <a:ext cx="3936678" cy="34031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706692-B1B7-4AE6-99E3-7DD8546EFD33}"/>
              </a:ext>
            </a:extLst>
          </p:cNvPr>
          <p:cNvSpPr txBox="1"/>
          <p:nvPr/>
        </p:nvSpPr>
        <p:spPr>
          <a:xfrm>
            <a:off x="4724400" y="253253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latin typeface="Californian FB"/>
              </a:rPr>
              <a:t>Our Team Members 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FEB7B63-39E9-46C8-9050-295FA33636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2140"/>
          <a:stretch/>
        </p:blipFill>
        <p:spPr>
          <a:xfrm>
            <a:off x="2436" y="3070680"/>
            <a:ext cx="3731080" cy="3867789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7D668076-D247-4883-AA76-71C4572C005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9" t="5682" r="58465" b="67227"/>
          <a:stretch/>
        </p:blipFill>
        <p:spPr>
          <a:xfrm>
            <a:off x="8215592" y="-4971"/>
            <a:ext cx="3986668" cy="347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98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qr code&#10;&#10;Description automatically generated">
            <a:extLst>
              <a:ext uri="{FF2B5EF4-FFF2-40B4-BE49-F238E27FC236}">
                <a16:creationId xmlns:a16="http://schemas.microsoft.com/office/drawing/2014/main" id="{4F00D937-32D9-4026-9BED-900EAF859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467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812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1">
            <a:extLst>
              <a:ext uri="{FF2B5EF4-FFF2-40B4-BE49-F238E27FC236}">
                <a16:creationId xmlns:a16="http://schemas.microsoft.com/office/drawing/2014/main" id="{A652E5D6-E378-4614-BCBD-8663DD15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3A287AC3-AACF-4ADB-9F73-125E714D9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993" y="4367639"/>
            <a:ext cx="11430014" cy="18521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885A1-1D83-4CE4-B8AA-BA000CC4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477" y="4599160"/>
            <a:ext cx="11079804" cy="1358020"/>
          </a:xfrm>
        </p:spPr>
        <p:txBody>
          <a:bodyPr anchor="ctr">
            <a:normAutofit/>
          </a:bodyPr>
          <a:lstStyle/>
          <a:p>
            <a:pPr algn="ctr"/>
            <a:r>
              <a:rPr lang="en-IN" sz="4400">
                <a:solidFill>
                  <a:schemeClr val="bg1"/>
                </a:solidFill>
              </a:rPr>
              <a:t>INDEX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9FC8B1E6-2ADF-49B1-853C-2210DFB41B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5250560"/>
              </p:ext>
            </p:extLst>
          </p:nvPr>
        </p:nvGraphicFramePr>
        <p:xfrm>
          <a:off x="960120" y="640080"/>
          <a:ext cx="10271760" cy="3202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82" name="Picture 182" descr="A picture containing text&#10;&#10;Description automatically generated">
            <a:extLst>
              <a:ext uri="{FF2B5EF4-FFF2-40B4-BE49-F238E27FC236}">
                <a16:creationId xmlns:a16="http://schemas.microsoft.com/office/drawing/2014/main" id="{84B522BA-9638-4316-9FF6-14F49A82F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8640" y="1643117"/>
            <a:ext cx="457200" cy="462806"/>
          </a:xfrm>
          <a:prstGeom prst="rect">
            <a:avLst/>
          </a:prstGeom>
        </p:spPr>
      </p:pic>
      <p:pic>
        <p:nvPicPr>
          <p:cNvPr id="205" name="Picture 205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E8CC7DF2-04E0-429F-BFE1-4188FE444D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9390" y="1573530"/>
            <a:ext cx="474980" cy="59182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9684F340-291F-49E1-B543-E3AC7F0ED778}"/>
                  </a:ext>
                </a:extLst>
              </p14:cNvPr>
              <p14:cNvContentPartPr/>
              <p14:nvPr/>
            </p14:nvContentPartPr>
            <p14:xfrm>
              <a:off x="4813579" y="1665338"/>
              <a:ext cx="19050" cy="1905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9684F340-291F-49E1-B543-E3AC7F0ED77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61079" y="712838"/>
                <a:ext cx="1905000" cy="19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8BEE2DF8-FAE8-4F69-B0A0-96D360BB3804}"/>
                  </a:ext>
                </a:extLst>
              </p14:cNvPr>
              <p14:cNvContentPartPr/>
              <p14:nvPr/>
            </p14:nvContentPartPr>
            <p14:xfrm>
              <a:off x="4799391" y="1677585"/>
              <a:ext cx="66674" cy="11430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8BEE2DF8-FAE8-4F69-B0A0-96D360BB380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82207" y="1659150"/>
                <a:ext cx="100698" cy="150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31375E1E-58F4-45E6-B8F7-540AA1B82C0D}"/>
                  </a:ext>
                </a:extLst>
              </p14:cNvPr>
              <p14:cNvContentPartPr/>
              <p14:nvPr/>
            </p14:nvContentPartPr>
            <p14:xfrm>
              <a:off x="4712588" y="1646187"/>
              <a:ext cx="114300" cy="9525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31375E1E-58F4-45E6-B8F7-540AA1B82C0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693912" y="1628215"/>
                <a:ext cx="151279" cy="130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2A23CF2F-8253-4CF0-860D-9EC4EFB90416}"/>
                  </a:ext>
                </a:extLst>
              </p14:cNvPr>
              <p14:cNvContentPartPr/>
              <p14:nvPr/>
            </p14:nvContentPartPr>
            <p14:xfrm>
              <a:off x="4376228" y="1612895"/>
              <a:ext cx="161925" cy="142875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2A23CF2F-8253-4CF0-860D-9EC4EFB9041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358627" y="1594436"/>
                <a:ext cx="196774" cy="1794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982BC024-593D-4C45-A286-E8ED7398E3B2}"/>
                  </a:ext>
                </a:extLst>
              </p14:cNvPr>
              <p14:cNvContentPartPr/>
              <p14:nvPr/>
            </p14:nvContentPartPr>
            <p14:xfrm>
              <a:off x="4748614" y="1991919"/>
              <a:ext cx="152400" cy="142875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982BC024-593D-4C45-A286-E8ED7398E3B2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730727" y="1973555"/>
                <a:ext cx="187817" cy="1792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2E49307E-7CF6-4D63-9F35-6EF3913D86E6}"/>
                  </a:ext>
                </a:extLst>
              </p14:cNvPr>
              <p14:cNvContentPartPr/>
              <p14:nvPr/>
            </p14:nvContentPartPr>
            <p14:xfrm>
              <a:off x="4347293" y="2025994"/>
              <a:ext cx="142875" cy="123825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2E49307E-7CF6-4D63-9F35-6EF3913D86E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329478" y="2007513"/>
                <a:ext cx="178148" cy="1604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54FB126E-B561-440E-92E0-5E76BA18E166}"/>
                  </a:ext>
                </a:extLst>
              </p14:cNvPr>
              <p14:cNvContentPartPr/>
              <p14:nvPr/>
            </p14:nvContentPartPr>
            <p14:xfrm>
              <a:off x="4710502" y="2098008"/>
              <a:ext cx="28574" cy="3810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54FB126E-B561-440E-92E0-5E76BA18E16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690092" y="2080846"/>
                <a:ext cx="68986" cy="72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7685C3B3-E41A-470C-815C-9001B69C1628}"/>
                  </a:ext>
                </a:extLst>
              </p14:cNvPr>
              <p14:cNvContentPartPr/>
              <p14:nvPr/>
            </p14:nvContentPartPr>
            <p14:xfrm>
              <a:off x="4653301" y="2093804"/>
              <a:ext cx="38100" cy="57149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7685C3B3-E41A-470C-815C-9001B69C162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634059" y="2074880"/>
                <a:ext cx="76200" cy="946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A9E08BF4-304B-4CF3-B646-67C73851B5DC}"/>
                  </a:ext>
                </a:extLst>
              </p14:cNvPr>
              <p14:cNvContentPartPr/>
              <p14:nvPr/>
            </p14:nvContentPartPr>
            <p14:xfrm>
              <a:off x="4516003" y="2095003"/>
              <a:ext cx="38100" cy="57149"/>
            </p14:xfrm>
          </p:contentPart>
        </mc:Choice>
        <mc:Fallback xmlns=""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A9E08BF4-304B-4CF3-B646-67C73851B5D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496564" y="2076204"/>
                <a:ext cx="76589" cy="943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F4CAA44C-E208-4CFE-B2E5-7AABE0316AD7}"/>
                  </a:ext>
                </a:extLst>
              </p14:cNvPr>
              <p14:cNvContentPartPr/>
              <p14:nvPr/>
            </p14:nvContentPartPr>
            <p14:xfrm>
              <a:off x="4797176" y="1978232"/>
              <a:ext cx="76200" cy="1905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F4CAA44C-E208-4CFE-B2E5-7AABE0316AD7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779204" y="1944214"/>
                <a:ext cx="111784" cy="864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DA2329FB-FB0D-4411-8B7F-5E0D5B833B3C}"/>
                  </a:ext>
                </a:extLst>
              </p14:cNvPr>
              <p14:cNvContentPartPr/>
              <p14:nvPr/>
            </p14:nvContentPartPr>
            <p14:xfrm>
              <a:off x="4804788" y="1788242"/>
              <a:ext cx="57149" cy="1905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DA2329FB-FB0D-4411-8B7F-5E0D5B833B3C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786929" y="1755397"/>
                <a:ext cx="92510" cy="840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7528CA19-516A-4D1F-BBD5-46A4295E372B}"/>
                  </a:ext>
                </a:extLst>
              </p14:cNvPr>
              <p14:cNvContentPartPr/>
              <p14:nvPr/>
            </p14:nvContentPartPr>
            <p14:xfrm>
              <a:off x="4691433" y="1641583"/>
              <a:ext cx="19050" cy="66674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7528CA19-516A-4D1F-BBD5-46A4295E372B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658588" y="1622424"/>
                <a:ext cx="84083" cy="1046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6528AAB2-8F02-4B8B-8812-D87C2F4DB089}"/>
                  </a:ext>
                </a:extLst>
              </p14:cNvPr>
              <p14:cNvContentPartPr/>
              <p14:nvPr/>
            </p14:nvContentPartPr>
            <p14:xfrm>
              <a:off x="4544935" y="1668631"/>
              <a:ext cx="19050" cy="381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6528AAB2-8F02-4B8B-8812-D87C2F4DB08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408864" y="1649955"/>
                <a:ext cx="288471" cy="75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D284E0B5-DDD9-46D3-AA31-C7351D784DFC}"/>
                  </a:ext>
                </a:extLst>
              </p14:cNvPr>
              <p14:cNvContentPartPr/>
              <p14:nvPr/>
            </p14:nvContentPartPr>
            <p14:xfrm>
              <a:off x="4414919" y="1707385"/>
              <a:ext cx="38100" cy="66674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D284E0B5-DDD9-46D3-AA31-C7351D784DFC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398911" y="1689365"/>
                <a:ext cx="69797" cy="102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2F3FC0CD-EE38-4C52-B63C-A15D1D8C2A42}"/>
                  </a:ext>
                </a:extLst>
              </p14:cNvPr>
              <p14:cNvContentPartPr/>
              <p14:nvPr/>
            </p14:nvContentPartPr>
            <p14:xfrm>
              <a:off x="4399176" y="1782440"/>
              <a:ext cx="28574" cy="1905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2F3FC0CD-EE38-4C52-B63C-A15D1D8C2A42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382168" y="1756697"/>
                <a:ext cx="62251" cy="70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FCC5E400-93E4-4A76-8938-81871339A0EE}"/>
                  </a:ext>
                </a:extLst>
              </p14:cNvPr>
              <p14:cNvContentPartPr/>
              <p14:nvPr/>
            </p14:nvContentPartPr>
            <p14:xfrm>
              <a:off x="4387953" y="1968197"/>
              <a:ext cx="38100" cy="7620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FCC5E400-93E4-4A76-8938-81871339A0E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369092" y="1949702"/>
                <a:ext cx="75446" cy="112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C8A64DFB-E981-45BD-B625-81CE267D6595}"/>
                  </a:ext>
                </a:extLst>
              </p14:cNvPr>
              <p14:cNvContentPartPr/>
              <p14:nvPr/>
            </p14:nvContentPartPr>
            <p14:xfrm>
              <a:off x="4365203" y="1991200"/>
              <a:ext cx="19050" cy="1905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C8A64DFB-E981-45BD-B625-81CE267D659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12703" y="1038700"/>
                <a:ext cx="1905000" cy="19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30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1BE44-119B-4F2F-BC33-2D96BD34D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/>
              <a:t>PROBLEM STATEMENT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074D5228-87C7-453A-9E5C-9D61850D21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69268" y="864108"/>
                <a:ext cx="7315200" cy="50162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IN" sz="1700"/>
                  <a:t>The aim of the project is </a:t>
                </a:r>
                <a:r>
                  <a:rPr lang="en-IN" sz="1700" b="1"/>
                  <a:t>To find the focal length of a given lens</a:t>
                </a:r>
                <a:r>
                  <a:rPr lang="en-IN" sz="1700"/>
                  <a:t> by observing the sharpness of the image formed on the screen.</a:t>
                </a:r>
              </a:p>
              <a:p>
                <a:pPr marL="0" indent="0">
                  <a:buNone/>
                </a:pPr>
                <a:endParaRPr lang="en-US" sz="170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IN" sz="17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n-IN" sz="17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17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den>
                      </m:f>
                      <m:r>
                        <a:rPr lang="en-IN" sz="1700" b="0" i="1" smtClean="0">
                          <a:latin typeface="Cambria Math" panose="02040503050406030204" pitchFamily="18" charset="0"/>
                        </a:rPr>
                        <m:t> − </m:t>
                      </m:r>
                      <m:f>
                        <m:fPr>
                          <m:ctrlPr>
                            <a:rPr lang="en-IN" sz="17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7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den>
                      </m:f>
                    </m:oMath>
                  </m:oMathPara>
                </a14:m>
                <a:endParaRPr lang="en-IN" sz="1700" b="0"/>
              </a:p>
              <a:p>
                <a:pPr marL="0" indent="0">
                  <a:buNone/>
                </a:pPr>
                <a:r>
                  <a:rPr lang="en-IN" sz="1700"/>
                  <a:t>Focal length length can be  simply calculated using lens formula:</a:t>
                </a:r>
              </a:p>
              <a:p>
                <a:pPr marL="0" indent="0">
                  <a:buNone/>
                </a:pPr>
                <a:endParaRPr lang="en-IN" sz="17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IN" sz="17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IN" sz="1700"/>
              </a:p>
              <a:p>
                <a:pPr marL="0" indent="0">
                  <a:buNone/>
                </a:pPr>
                <a:endParaRPr lang="en-IN" sz="1700"/>
              </a:p>
              <a:p>
                <a:pPr marL="0" indent="0">
                  <a:buNone/>
                </a:pPr>
                <a:r>
                  <a:rPr lang="en-IN" sz="1700"/>
                  <a:t>Here, </a:t>
                </a:r>
                <a:r>
                  <a:rPr lang="en-IN" sz="1700" u="sng"/>
                  <a:t>v and u are distances of the image and the object </a:t>
                </a:r>
                <a:r>
                  <a:rPr lang="en-IN" sz="1700"/>
                  <a:t>in the direction of object to lens.</a:t>
                </a:r>
              </a:p>
              <a:p>
                <a:pPr marL="0" indent="0">
                  <a:buNone/>
                </a:pPr>
                <a:r>
                  <a:rPr lang="en-IN" sz="1700"/>
                  <a:t>After placing the object at an arbitrary u distance from the lens, we move the screen such that a sharp image is formed on the screen. This distance of screen from the lens is taken as v.</a:t>
                </a:r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074D5228-87C7-453A-9E5C-9D61850D21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9268" y="864108"/>
                <a:ext cx="7315200" cy="5016277"/>
              </a:xfrm>
              <a:blipFill>
                <a:blip r:embed="rId2"/>
                <a:stretch>
                  <a:fillRect l="-583" r="-5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54B10D75-0EB1-40C6-A7B6-7D9502529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26145" y="2776019"/>
            <a:ext cx="4242062" cy="1601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1A9E78-7E37-4106-9CB5-737146FDCD75}"/>
              </a:ext>
            </a:extLst>
          </p:cNvPr>
          <p:cNvSpPr txBox="1"/>
          <p:nvPr/>
        </p:nvSpPr>
        <p:spPr>
          <a:xfrm>
            <a:off x="7545125" y="5880385"/>
            <a:ext cx="2523447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7543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F085F-8CF8-4361-8CEF-9DE2A7B02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203" y="1048173"/>
            <a:ext cx="735260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B LOCK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F4139-3F74-4298-A46D-0BD222100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8128" y="1596940"/>
            <a:ext cx="611117" cy="4241136"/>
          </a:xfr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r>
              <a:rPr lang="en-US" sz="4800">
                <a:solidFill>
                  <a:schemeClr val="bg1">
                    <a:lumMod val="95000"/>
                    <a:lumOff val="5000"/>
                  </a:schemeClr>
                </a:solidFill>
              </a:rPr>
              <a:t> </a:t>
            </a:r>
            <a:r>
              <a:rPr lang="en-US" sz="5600" b="1">
                <a:solidFill>
                  <a:schemeClr val="bg1">
                    <a:lumMod val="95000"/>
                    <a:lumOff val="5000"/>
                  </a:schemeClr>
                </a:solidFill>
              </a:rPr>
              <a:t>D IAGRAM</a:t>
            </a:r>
            <a:endParaRPr lang="en-US" sz="5600" b="1" kern="120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7" descr="Diagram&#10;&#10;Description automatically generated">
            <a:extLst>
              <a:ext uri="{FF2B5EF4-FFF2-40B4-BE49-F238E27FC236}">
                <a16:creationId xmlns:a16="http://schemas.microsoft.com/office/drawing/2014/main" id="{381BCC30-9742-4C57-90E2-BDED3744C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631" y="789162"/>
            <a:ext cx="8203250" cy="5034715"/>
          </a:xfrm>
          <a:custGeom>
            <a:avLst/>
            <a:gdLst>
              <a:gd name="connsiteX0" fmla="*/ 0 w 8203250"/>
              <a:gd name="connsiteY0" fmla="*/ 195145 h 5034715"/>
              <a:gd name="connsiteX1" fmla="*/ 194809 w 8203250"/>
              <a:gd name="connsiteY1" fmla="*/ 0 h 5034715"/>
              <a:gd name="connsiteX2" fmla="*/ 1002218 w 8203250"/>
              <a:gd name="connsiteY2" fmla="*/ 0 h 5034715"/>
              <a:gd name="connsiteX3" fmla="*/ 1497080 w 8203250"/>
              <a:gd name="connsiteY3" fmla="*/ 0 h 5034715"/>
              <a:gd name="connsiteX4" fmla="*/ 2148216 w 8203250"/>
              <a:gd name="connsiteY4" fmla="*/ 0 h 5034715"/>
              <a:gd name="connsiteX5" fmla="*/ 2564944 w 8203250"/>
              <a:gd name="connsiteY5" fmla="*/ 0 h 5034715"/>
              <a:gd name="connsiteX6" fmla="*/ 3372353 w 8203250"/>
              <a:gd name="connsiteY6" fmla="*/ 0 h 5034715"/>
              <a:gd name="connsiteX7" fmla="*/ 4023489 w 8203250"/>
              <a:gd name="connsiteY7" fmla="*/ 0 h 5034715"/>
              <a:gd name="connsiteX8" fmla="*/ 4830896 w 8203250"/>
              <a:gd name="connsiteY8" fmla="*/ 0 h 5034715"/>
              <a:gd name="connsiteX9" fmla="*/ 5403897 w 8203250"/>
              <a:gd name="connsiteY9" fmla="*/ 0 h 5034715"/>
              <a:gd name="connsiteX10" fmla="*/ 5898760 w 8203250"/>
              <a:gd name="connsiteY10" fmla="*/ 0 h 5034715"/>
              <a:gd name="connsiteX11" fmla="*/ 6549896 w 8203250"/>
              <a:gd name="connsiteY11" fmla="*/ 0 h 5034715"/>
              <a:gd name="connsiteX12" fmla="*/ 7279168 w 8203250"/>
              <a:gd name="connsiteY12" fmla="*/ 0 h 5034715"/>
              <a:gd name="connsiteX13" fmla="*/ 8008440 w 8203250"/>
              <a:gd name="connsiteY13" fmla="*/ 0 h 5034715"/>
              <a:gd name="connsiteX14" fmla="*/ 8203250 w 8203250"/>
              <a:gd name="connsiteY14" fmla="*/ 195145 h 5034715"/>
              <a:gd name="connsiteX15" fmla="*/ 8203250 w 8203250"/>
              <a:gd name="connsiteY15" fmla="*/ 905078 h 5034715"/>
              <a:gd name="connsiteX16" fmla="*/ 8203250 w 8203250"/>
              <a:gd name="connsiteY16" fmla="*/ 1475679 h 5034715"/>
              <a:gd name="connsiteX17" fmla="*/ 8203250 w 8203250"/>
              <a:gd name="connsiteY17" fmla="*/ 2185613 h 5034715"/>
              <a:gd name="connsiteX18" fmla="*/ 8203250 w 8203250"/>
              <a:gd name="connsiteY18" fmla="*/ 2802657 h 5034715"/>
              <a:gd name="connsiteX19" fmla="*/ 8203250 w 8203250"/>
              <a:gd name="connsiteY19" fmla="*/ 3373258 h 5034715"/>
              <a:gd name="connsiteX20" fmla="*/ 8203250 w 8203250"/>
              <a:gd name="connsiteY20" fmla="*/ 3897414 h 5034715"/>
              <a:gd name="connsiteX21" fmla="*/ 8203250 w 8203250"/>
              <a:gd name="connsiteY21" fmla="*/ 4839569 h 5034715"/>
              <a:gd name="connsiteX22" fmla="*/ 8008440 w 8203250"/>
              <a:gd name="connsiteY22" fmla="*/ 5034715 h 5034715"/>
              <a:gd name="connsiteX23" fmla="*/ 7279168 w 8203250"/>
              <a:gd name="connsiteY23" fmla="*/ 5034715 h 5034715"/>
              <a:gd name="connsiteX24" fmla="*/ 6706169 w 8203250"/>
              <a:gd name="connsiteY24" fmla="*/ 5034715 h 5034715"/>
              <a:gd name="connsiteX25" fmla="*/ 5898760 w 8203250"/>
              <a:gd name="connsiteY25" fmla="*/ 5034715 h 5034715"/>
              <a:gd name="connsiteX26" fmla="*/ 5403897 w 8203250"/>
              <a:gd name="connsiteY26" fmla="*/ 5034715 h 5034715"/>
              <a:gd name="connsiteX27" fmla="*/ 4596488 w 8203250"/>
              <a:gd name="connsiteY27" fmla="*/ 5034715 h 5034715"/>
              <a:gd name="connsiteX28" fmla="*/ 4101625 w 8203250"/>
              <a:gd name="connsiteY28" fmla="*/ 5034715 h 5034715"/>
              <a:gd name="connsiteX29" fmla="*/ 3372353 w 8203250"/>
              <a:gd name="connsiteY29" fmla="*/ 5034715 h 5034715"/>
              <a:gd name="connsiteX30" fmla="*/ 2564944 w 8203250"/>
              <a:gd name="connsiteY30" fmla="*/ 5034715 h 5034715"/>
              <a:gd name="connsiteX31" fmla="*/ 2148216 w 8203250"/>
              <a:gd name="connsiteY31" fmla="*/ 5034715 h 5034715"/>
              <a:gd name="connsiteX32" fmla="*/ 1340808 w 8203250"/>
              <a:gd name="connsiteY32" fmla="*/ 5034715 h 5034715"/>
              <a:gd name="connsiteX33" fmla="*/ 194809 w 8203250"/>
              <a:gd name="connsiteY33" fmla="*/ 5034715 h 5034715"/>
              <a:gd name="connsiteX34" fmla="*/ 0 w 8203250"/>
              <a:gd name="connsiteY34" fmla="*/ 4839569 h 5034715"/>
              <a:gd name="connsiteX35" fmla="*/ 0 w 8203250"/>
              <a:gd name="connsiteY35" fmla="*/ 4222524 h 5034715"/>
              <a:gd name="connsiteX36" fmla="*/ 0 w 8203250"/>
              <a:gd name="connsiteY36" fmla="*/ 3605479 h 5034715"/>
              <a:gd name="connsiteX37" fmla="*/ 0 w 8203250"/>
              <a:gd name="connsiteY37" fmla="*/ 2988434 h 5034715"/>
              <a:gd name="connsiteX38" fmla="*/ 0 w 8203250"/>
              <a:gd name="connsiteY38" fmla="*/ 2464278 h 5034715"/>
              <a:gd name="connsiteX39" fmla="*/ 0 w 8203250"/>
              <a:gd name="connsiteY39" fmla="*/ 1707901 h 5034715"/>
              <a:gd name="connsiteX40" fmla="*/ 0 w 8203250"/>
              <a:gd name="connsiteY40" fmla="*/ 951523 h 5034715"/>
              <a:gd name="connsiteX41" fmla="*/ 0 w 8203250"/>
              <a:gd name="connsiteY41" fmla="*/ 195145 h 5034715"/>
              <a:gd name="connsiteX0" fmla="*/ 0 w 8203250"/>
              <a:gd name="connsiteY0" fmla="*/ 195145 h 5034715"/>
              <a:gd name="connsiteX1" fmla="*/ 194809 w 8203250"/>
              <a:gd name="connsiteY1" fmla="*/ 0 h 5034715"/>
              <a:gd name="connsiteX2" fmla="*/ 1002218 w 8203250"/>
              <a:gd name="connsiteY2" fmla="*/ 0 h 5034715"/>
              <a:gd name="connsiteX3" fmla="*/ 1575217 w 8203250"/>
              <a:gd name="connsiteY3" fmla="*/ 0 h 5034715"/>
              <a:gd name="connsiteX4" fmla="*/ 2070080 w 8203250"/>
              <a:gd name="connsiteY4" fmla="*/ 0 h 5034715"/>
              <a:gd name="connsiteX5" fmla="*/ 2799352 w 8203250"/>
              <a:gd name="connsiteY5" fmla="*/ 0 h 5034715"/>
              <a:gd name="connsiteX6" fmla="*/ 3372353 w 8203250"/>
              <a:gd name="connsiteY6" fmla="*/ 0 h 5034715"/>
              <a:gd name="connsiteX7" fmla="*/ 4179760 w 8203250"/>
              <a:gd name="connsiteY7" fmla="*/ 0 h 5034715"/>
              <a:gd name="connsiteX8" fmla="*/ 4674624 w 8203250"/>
              <a:gd name="connsiteY8" fmla="*/ 0 h 5034715"/>
              <a:gd name="connsiteX9" fmla="*/ 5482033 w 8203250"/>
              <a:gd name="connsiteY9" fmla="*/ 0 h 5034715"/>
              <a:gd name="connsiteX10" fmla="*/ 5898760 w 8203250"/>
              <a:gd name="connsiteY10" fmla="*/ 0 h 5034715"/>
              <a:gd name="connsiteX11" fmla="*/ 6549896 w 8203250"/>
              <a:gd name="connsiteY11" fmla="*/ 0 h 5034715"/>
              <a:gd name="connsiteX12" fmla="*/ 7201031 w 8203250"/>
              <a:gd name="connsiteY12" fmla="*/ 0 h 5034715"/>
              <a:gd name="connsiteX13" fmla="*/ 8008440 w 8203250"/>
              <a:gd name="connsiteY13" fmla="*/ 0 h 5034715"/>
              <a:gd name="connsiteX14" fmla="*/ 8203250 w 8203250"/>
              <a:gd name="connsiteY14" fmla="*/ 195145 h 5034715"/>
              <a:gd name="connsiteX15" fmla="*/ 8203250 w 8203250"/>
              <a:gd name="connsiteY15" fmla="*/ 858634 h 5034715"/>
              <a:gd name="connsiteX16" fmla="*/ 8203250 w 8203250"/>
              <a:gd name="connsiteY16" fmla="*/ 1522124 h 5034715"/>
              <a:gd name="connsiteX17" fmla="*/ 8203250 w 8203250"/>
              <a:gd name="connsiteY17" fmla="*/ 2278501 h 5034715"/>
              <a:gd name="connsiteX18" fmla="*/ 8203250 w 8203250"/>
              <a:gd name="connsiteY18" fmla="*/ 2941990 h 5034715"/>
              <a:gd name="connsiteX19" fmla="*/ 8203250 w 8203250"/>
              <a:gd name="connsiteY19" fmla="*/ 3466147 h 5034715"/>
              <a:gd name="connsiteX20" fmla="*/ 8203250 w 8203250"/>
              <a:gd name="connsiteY20" fmla="*/ 4036747 h 5034715"/>
              <a:gd name="connsiteX21" fmla="*/ 8203250 w 8203250"/>
              <a:gd name="connsiteY21" fmla="*/ 4839569 h 5034715"/>
              <a:gd name="connsiteX22" fmla="*/ 8008440 w 8203250"/>
              <a:gd name="connsiteY22" fmla="*/ 5034715 h 5034715"/>
              <a:gd name="connsiteX23" fmla="*/ 7513577 w 8203250"/>
              <a:gd name="connsiteY23" fmla="*/ 5034715 h 5034715"/>
              <a:gd name="connsiteX24" fmla="*/ 7096850 w 8203250"/>
              <a:gd name="connsiteY24" fmla="*/ 5034715 h 5034715"/>
              <a:gd name="connsiteX25" fmla="*/ 6680123 w 8203250"/>
              <a:gd name="connsiteY25" fmla="*/ 5034715 h 5034715"/>
              <a:gd name="connsiteX26" fmla="*/ 6028986 w 8203250"/>
              <a:gd name="connsiteY26" fmla="*/ 5034715 h 5034715"/>
              <a:gd name="connsiteX27" fmla="*/ 5534124 w 8203250"/>
              <a:gd name="connsiteY27" fmla="*/ 5034715 h 5034715"/>
              <a:gd name="connsiteX28" fmla="*/ 4804851 w 8203250"/>
              <a:gd name="connsiteY28" fmla="*/ 5034715 h 5034715"/>
              <a:gd name="connsiteX29" fmla="*/ 4309988 w 8203250"/>
              <a:gd name="connsiteY29" fmla="*/ 5034715 h 5034715"/>
              <a:gd name="connsiteX30" fmla="*/ 3580716 w 8203250"/>
              <a:gd name="connsiteY30" fmla="*/ 5034715 h 5034715"/>
              <a:gd name="connsiteX31" fmla="*/ 3163988 w 8203250"/>
              <a:gd name="connsiteY31" fmla="*/ 5034715 h 5034715"/>
              <a:gd name="connsiteX32" fmla="*/ 2434716 w 8203250"/>
              <a:gd name="connsiteY32" fmla="*/ 5034715 h 5034715"/>
              <a:gd name="connsiteX33" fmla="*/ 1939853 w 8203250"/>
              <a:gd name="connsiteY33" fmla="*/ 5034715 h 5034715"/>
              <a:gd name="connsiteX34" fmla="*/ 1523126 w 8203250"/>
              <a:gd name="connsiteY34" fmla="*/ 5034715 h 5034715"/>
              <a:gd name="connsiteX35" fmla="*/ 1028263 w 8203250"/>
              <a:gd name="connsiteY35" fmla="*/ 5034715 h 5034715"/>
              <a:gd name="connsiteX36" fmla="*/ 194809 w 8203250"/>
              <a:gd name="connsiteY36" fmla="*/ 5034715 h 5034715"/>
              <a:gd name="connsiteX37" fmla="*/ 0 w 8203250"/>
              <a:gd name="connsiteY37" fmla="*/ 4839569 h 5034715"/>
              <a:gd name="connsiteX38" fmla="*/ 0 w 8203250"/>
              <a:gd name="connsiteY38" fmla="*/ 4268968 h 5034715"/>
              <a:gd name="connsiteX39" fmla="*/ 0 w 8203250"/>
              <a:gd name="connsiteY39" fmla="*/ 3651924 h 5034715"/>
              <a:gd name="connsiteX40" fmla="*/ 0 w 8203250"/>
              <a:gd name="connsiteY40" fmla="*/ 2988434 h 5034715"/>
              <a:gd name="connsiteX41" fmla="*/ 0 w 8203250"/>
              <a:gd name="connsiteY41" fmla="*/ 2417834 h 5034715"/>
              <a:gd name="connsiteX42" fmla="*/ 0 w 8203250"/>
              <a:gd name="connsiteY42" fmla="*/ 1661456 h 5034715"/>
              <a:gd name="connsiteX43" fmla="*/ 0 w 8203250"/>
              <a:gd name="connsiteY43" fmla="*/ 997967 h 5034715"/>
              <a:gd name="connsiteX44" fmla="*/ 0 w 8203250"/>
              <a:gd name="connsiteY44" fmla="*/ 195145 h 5034715"/>
              <a:gd name="connsiteX0" fmla="*/ 0 w 8203250"/>
              <a:gd name="connsiteY0" fmla="*/ 195145 h 5034715"/>
              <a:gd name="connsiteX1" fmla="*/ 194809 w 8203250"/>
              <a:gd name="connsiteY1" fmla="*/ 0 h 5034715"/>
              <a:gd name="connsiteX2" fmla="*/ 1002218 w 8203250"/>
              <a:gd name="connsiteY2" fmla="*/ 0 h 5034715"/>
              <a:gd name="connsiteX3" fmla="*/ 1497080 w 8203250"/>
              <a:gd name="connsiteY3" fmla="*/ 0 h 5034715"/>
              <a:gd name="connsiteX4" fmla="*/ 2148216 w 8203250"/>
              <a:gd name="connsiteY4" fmla="*/ 0 h 5034715"/>
              <a:gd name="connsiteX5" fmla="*/ 2564944 w 8203250"/>
              <a:gd name="connsiteY5" fmla="*/ 0 h 5034715"/>
              <a:gd name="connsiteX6" fmla="*/ 3372353 w 8203250"/>
              <a:gd name="connsiteY6" fmla="*/ 0 h 5034715"/>
              <a:gd name="connsiteX7" fmla="*/ 4023489 w 8203250"/>
              <a:gd name="connsiteY7" fmla="*/ 0 h 5034715"/>
              <a:gd name="connsiteX8" fmla="*/ 4830896 w 8203250"/>
              <a:gd name="connsiteY8" fmla="*/ 0 h 5034715"/>
              <a:gd name="connsiteX9" fmla="*/ 5403897 w 8203250"/>
              <a:gd name="connsiteY9" fmla="*/ 0 h 5034715"/>
              <a:gd name="connsiteX10" fmla="*/ 5898760 w 8203250"/>
              <a:gd name="connsiteY10" fmla="*/ 0 h 5034715"/>
              <a:gd name="connsiteX11" fmla="*/ 6549896 w 8203250"/>
              <a:gd name="connsiteY11" fmla="*/ 0 h 5034715"/>
              <a:gd name="connsiteX12" fmla="*/ 7279168 w 8203250"/>
              <a:gd name="connsiteY12" fmla="*/ 0 h 5034715"/>
              <a:gd name="connsiteX13" fmla="*/ 8008440 w 8203250"/>
              <a:gd name="connsiteY13" fmla="*/ 0 h 5034715"/>
              <a:gd name="connsiteX14" fmla="*/ 8203250 w 8203250"/>
              <a:gd name="connsiteY14" fmla="*/ 195145 h 5034715"/>
              <a:gd name="connsiteX15" fmla="*/ 8203250 w 8203250"/>
              <a:gd name="connsiteY15" fmla="*/ 905078 h 5034715"/>
              <a:gd name="connsiteX16" fmla="*/ 8203250 w 8203250"/>
              <a:gd name="connsiteY16" fmla="*/ 1475679 h 5034715"/>
              <a:gd name="connsiteX17" fmla="*/ 8203250 w 8203250"/>
              <a:gd name="connsiteY17" fmla="*/ 2185613 h 5034715"/>
              <a:gd name="connsiteX18" fmla="*/ 8203250 w 8203250"/>
              <a:gd name="connsiteY18" fmla="*/ 2802657 h 5034715"/>
              <a:gd name="connsiteX19" fmla="*/ 8203250 w 8203250"/>
              <a:gd name="connsiteY19" fmla="*/ 3373258 h 5034715"/>
              <a:gd name="connsiteX20" fmla="*/ 8203250 w 8203250"/>
              <a:gd name="connsiteY20" fmla="*/ 3897414 h 5034715"/>
              <a:gd name="connsiteX21" fmla="*/ 8203250 w 8203250"/>
              <a:gd name="connsiteY21" fmla="*/ 4839569 h 5034715"/>
              <a:gd name="connsiteX22" fmla="*/ 8008440 w 8203250"/>
              <a:gd name="connsiteY22" fmla="*/ 5034715 h 5034715"/>
              <a:gd name="connsiteX23" fmla="*/ 7279168 w 8203250"/>
              <a:gd name="connsiteY23" fmla="*/ 5034715 h 5034715"/>
              <a:gd name="connsiteX24" fmla="*/ 6706169 w 8203250"/>
              <a:gd name="connsiteY24" fmla="*/ 5034715 h 5034715"/>
              <a:gd name="connsiteX25" fmla="*/ 5898760 w 8203250"/>
              <a:gd name="connsiteY25" fmla="*/ 5034715 h 5034715"/>
              <a:gd name="connsiteX26" fmla="*/ 5403897 w 8203250"/>
              <a:gd name="connsiteY26" fmla="*/ 5034715 h 5034715"/>
              <a:gd name="connsiteX27" fmla="*/ 4596488 w 8203250"/>
              <a:gd name="connsiteY27" fmla="*/ 5034715 h 5034715"/>
              <a:gd name="connsiteX28" fmla="*/ 4101625 w 8203250"/>
              <a:gd name="connsiteY28" fmla="*/ 5034715 h 5034715"/>
              <a:gd name="connsiteX29" fmla="*/ 3372353 w 8203250"/>
              <a:gd name="connsiteY29" fmla="*/ 5034715 h 5034715"/>
              <a:gd name="connsiteX30" fmla="*/ 2564944 w 8203250"/>
              <a:gd name="connsiteY30" fmla="*/ 5034715 h 5034715"/>
              <a:gd name="connsiteX31" fmla="*/ 2148216 w 8203250"/>
              <a:gd name="connsiteY31" fmla="*/ 5034715 h 5034715"/>
              <a:gd name="connsiteX32" fmla="*/ 1340808 w 8203250"/>
              <a:gd name="connsiteY32" fmla="*/ 5034715 h 5034715"/>
              <a:gd name="connsiteX33" fmla="*/ 194809 w 8203250"/>
              <a:gd name="connsiteY33" fmla="*/ 5034715 h 5034715"/>
              <a:gd name="connsiteX34" fmla="*/ 0 w 8203250"/>
              <a:gd name="connsiteY34" fmla="*/ 4839569 h 5034715"/>
              <a:gd name="connsiteX35" fmla="*/ 0 w 8203250"/>
              <a:gd name="connsiteY35" fmla="*/ 4222524 h 5034715"/>
              <a:gd name="connsiteX36" fmla="*/ 0 w 8203250"/>
              <a:gd name="connsiteY36" fmla="*/ 3605479 h 5034715"/>
              <a:gd name="connsiteX37" fmla="*/ 0 w 8203250"/>
              <a:gd name="connsiteY37" fmla="*/ 2988434 h 5034715"/>
              <a:gd name="connsiteX38" fmla="*/ 0 w 8203250"/>
              <a:gd name="connsiteY38" fmla="*/ 2464278 h 5034715"/>
              <a:gd name="connsiteX39" fmla="*/ 0 w 8203250"/>
              <a:gd name="connsiteY39" fmla="*/ 1707901 h 5034715"/>
              <a:gd name="connsiteX40" fmla="*/ 0 w 8203250"/>
              <a:gd name="connsiteY40" fmla="*/ 951523 h 5034715"/>
              <a:gd name="connsiteX41" fmla="*/ 0 w 8203250"/>
              <a:gd name="connsiteY41" fmla="*/ 195145 h 5034715"/>
              <a:gd name="connsiteX0" fmla="*/ 0 w 8203250"/>
              <a:gd name="connsiteY0" fmla="*/ 195145 h 5034715"/>
              <a:gd name="connsiteX1" fmla="*/ 194809 w 8203250"/>
              <a:gd name="connsiteY1" fmla="*/ 0 h 5034715"/>
              <a:gd name="connsiteX2" fmla="*/ 1002218 w 8203250"/>
              <a:gd name="connsiteY2" fmla="*/ 0 h 5034715"/>
              <a:gd name="connsiteX3" fmla="*/ 1497080 w 8203250"/>
              <a:gd name="connsiteY3" fmla="*/ 0 h 5034715"/>
              <a:gd name="connsiteX4" fmla="*/ 2148216 w 8203250"/>
              <a:gd name="connsiteY4" fmla="*/ 0 h 5034715"/>
              <a:gd name="connsiteX5" fmla="*/ 2564944 w 8203250"/>
              <a:gd name="connsiteY5" fmla="*/ 0 h 5034715"/>
              <a:gd name="connsiteX6" fmla="*/ 3372353 w 8203250"/>
              <a:gd name="connsiteY6" fmla="*/ 0 h 5034715"/>
              <a:gd name="connsiteX7" fmla="*/ 4023489 w 8203250"/>
              <a:gd name="connsiteY7" fmla="*/ 0 h 5034715"/>
              <a:gd name="connsiteX8" fmla="*/ 4830896 w 8203250"/>
              <a:gd name="connsiteY8" fmla="*/ 0 h 5034715"/>
              <a:gd name="connsiteX9" fmla="*/ 5403897 w 8203250"/>
              <a:gd name="connsiteY9" fmla="*/ 0 h 5034715"/>
              <a:gd name="connsiteX10" fmla="*/ 5898760 w 8203250"/>
              <a:gd name="connsiteY10" fmla="*/ 0 h 5034715"/>
              <a:gd name="connsiteX11" fmla="*/ 6549896 w 8203250"/>
              <a:gd name="connsiteY11" fmla="*/ 0 h 5034715"/>
              <a:gd name="connsiteX12" fmla="*/ 7279168 w 8203250"/>
              <a:gd name="connsiteY12" fmla="*/ 0 h 5034715"/>
              <a:gd name="connsiteX13" fmla="*/ 8008440 w 8203250"/>
              <a:gd name="connsiteY13" fmla="*/ 0 h 5034715"/>
              <a:gd name="connsiteX14" fmla="*/ 8203250 w 8203250"/>
              <a:gd name="connsiteY14" fmla="*/ 195145 h 5034715"/>
              <a:gd name="connsiteX15" fmla="*/ 8203250 w 8203250"/>
              <a:gd name="connsiteY15" fmla="*/ 905078 h 5034715"/>
              <a:gd name="connsiteX16" fmla="*/ 8203250 w 8203250"/>
              <a:gd name="connsiteY16" fmla="*/ 1475679 h 5034715"/>
              <a:gd name="connsiteX17" fmla="*/ 8203250 w 8203250"/>
              <a:gd name="connsiteY17" fmla="*/ 2185613 h 5034715"/>
              <a:gd name="connsiteX18" fmla="*/ 8203250 w 8203250"/>
              <a:gd name="connsiteY18" fmla="*/ 2802657 h 5034715"/>
              <a:gd name="connsiteX19" fmla="*/ 8203250 w 8203250"/>
              <a:gd name="connsiteY19" fmla="*/ 3373258 h 5034715"/>
              <a:gd name="connsiteX20" fmla="*/ 8203250 w 8203250"/>
              <a:gd name="connsiteY20" fmla="*/ 3897414 h 5034715"/>
              <a:gd name="connsiteX21" fmla="*/ 8203250 w 8203250"/>
              <a:gd name="connsiteY21" fmla="*/ 4839569 h 5034715"/>
              <a:gd name="connsiteX22" fmla="*/ 8008440 w 8203250"/>
              <a:gd name="connsiteY22" fmla="*/ 5034715 h 5034715"/>
              <a:gd name="connsiteX23" fmla="*/ 7279168 w 8203250"/>
              <a:gd name="connsiteY23" fmla="*/ 5034715 h 5034715"/>
              <a:gd name="connsiteX24" fmla="*/ 6706169 w 8203250"/>
              <a:gd name="connsiteY24" fmla="*/ 5034715 h 5034715"/>
              <a:gd name="connsiteX25" fmla="*/ 5898760 w 8203250"/>
              <a:gd name="connsiteY25" fmla="*/ 5034715 h 5034715"/>
              <a:gd name="connsiteX26" fmla="*/ 5403897 w 8203250"/>
              <a:gd name="connsiteY26" fmla="*/ 5034715 h 5034715"/>
              <a:gd name="connsiteX27" fmla="*/ 4596488 w 8203250"/>
              <a:gd name="connsiteY27" fmla="*/ 5034715 h 5034715"/>
              <a:gd name="connsiteX28" fmla="*/ 4101625 w 8203250"/>
              <a:gd name="connsiteY28" fmla="*/ 5034715 h 5034715"/>
              <a:gd name="connsiteX29" fmla="*/ 3372353 w 8203250"/>
              <a:gd name="connsiteY29" fmla="*/ 5034715 h 5034715"/>
              <a:gd name="connsiteX30" fmla="*/ 2564944 w 8203250"/>
              <a:gd name="connsiteY30" fmla="*/ 5034715 h 5034715"/>
              <a:gd name="connsiteX31" fmla="*/ 2148216 w 8203250"/>
              <a:gd name="connsiteY31" fmla="*/ 5034715 h 5034715"/>
              <a:gd name="connsiteX32" fmla="*/ 1340808 w 8203250"/>
              <a:gd name="connsiteY32" fmla="*/ 5034715 h 5034715"/>
              <a:gd name="connsiteX33" fmla="*/ 194809 w 8203250"/>
              <a:gd name="connsiteY33" fmla="*/ 5034715 h 5034715"/>
              <a:gd name="connsiteX34" fmla="*/ 0 w 8203250"/>
              <a:gd name="connsiteY34" fmla="*/ 4839569 h 5034715"/>
              <a:gd name="connsiteX35" fmla="*/ 0 w 8203250"/>
              <a:gd name="connsiteY35" fmla="*/ 4222524 h 5034715"/>
              <a:gd name="connsiteX36" fmla="*/ 0 w 8203250"/>
              <a:gd name="connsiteY36" fmla="*/ 3605479 h 5034715"/>
              <a:gd name="connsiteX37" fmla="*/ 0 w 8203250"/>
              <a:gd name="connsiteY37" fmla="*/ 2988434 h 5034715"/>
              <a:gd name="connsiteX38" fmla="*/ 0 w 8203250"/>
              <a:gd name="connsiteY38" fmla="*/ 2464278 h 5034715"/>
              <a:gd name="connsiteX39" fmla="*/ 0 w 8203250"/>
              <a:gd name="connsiteY39" fmla="*/ 1707901 h 5034715"/>
              <a:gd name="connsiteX40" fmla="*/ 0 w 8203250"/>
              <a:gd name="connsiteY40" fmla="*/ 951523 h 5034715"/>
              <a:gd name="connsiteX41" fmla="*/ 0 w 8203250"/>
              <a:gd name="connsiteY41" fmla="*/ 195145 h 503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8203250" h="5034715" fill="none" extrusionOk="0">
                <a:moveTo>
                  <a:pt x="0" y="195145"/>
                </a:moveTo>
                <a:cubicBezTo>
                  <a:pt x="30406" y="54979"/>
                  <a:pt x="128437" y="-12988"/>
                  <a:pt x="194809" y="0"/>
                </a:cubicBezTo>
                <a:cubicBezTo>
                  <a:pt x="410638" y="-90301"/>
                  <a:pt x="738344" y="-69948"/>
                  <a:pt x="1002218" y="0"/>
                </a:cubicBezTo>
                <a:cubicBezTo>
                  <a:pt x="1281058" y="16473"/>
                  <a:pt x="1260790" y="-1032"/>
                  <a:pt x="1497080" y="0"/>
                </a:cubicBezTo>
                <a:cubicBezTo>
                  <a:pt x="1811454" y="62175"/>
                  <a:pt x="1941101" y="-1034"/>
                  <a:pt x="2148216" y="0"/>
                </a:cubicBezTo>
                <a:cubicBezTo>
                  <a:pt x="2249560" y="34781"/>
                  <a:pt x="2448187" y="-89038"/>
                  <a:pt x="2564944" y="0"/>
                </a:cubicBezTo>
                <a:cubicBezTo>
                  <a:pt x="2535126" y="74432"/>
                  <a:pt x="3104050" y="183561"/>
                  <a:pt x="3372353" y="0"/>
                </a:cubicBezTo>
                <a:cubicBezTo>
                  <a:pt x="3609577" y="-52519"/>
                  <a:pt x="3802947" y="-12315"/>
                  <a:pt x="4023489" y="0"/>
                </a:cubicBezTo>
                <a:cubicBezTo>
                  <a:pt x="4180217" y="5843"/>
                  <a:pt x="4503431" y="59074"/>
                  <a:pt x="4830896" y="0"/>
                </a:cubicBezTo>
                <a:cubicBezTo>
                  <a:pt x="4997392" y="-31027"/>
                  <a:pt x="5266185" y="-27543"/>
                  <a:pt x="5403897" y="0"/>
                </a:cubicBezTo>
                <a:cubicBezTo>
                  <a:pt x="5510804" y="25818"/>
                  <a:pt x="5649447" y="74100"/>
                  <a:pt x="5898760" y="0"/>
                </a:cubicBezTo>
                <a:cubicBezTo>
                  <a:pt x="6084705" y="-12237"/>
                  <a:pt x="6285603" y="43677"/>
                  <a:pt x="6549896" y="0"/>
                </a:cubicBezTo>
                <a:cubicBezTo>
                  <a:pt x="6759004" y="-13490"/>
                  <a:pt x="7127065" y="-66324"/>
                  <a:pt x="7279168" y="0"/>
                </a:cubicBezTo>
                <a:cubicBezTo>
                  <a:pt x="7474855" y="-96602"/>
                  <a:pt x="7820405" y="21414"/>
                  <a:pt x="8008440" y="0"/>
                </a:cubicBezTo>
                <a:cubicBezTo>
                  <a:pt x="8132118" y="13587"/>
                  <a:pt x="8216835" y="44739"/>
                  <a:pt x="8203250" y="195145"/>
                </a:cubicBezTo>
                <a:cubicBezTo>
                  <a:pt x="8256744" y="496303"/>
                  <a:pt x="8285356" y="606068"/>
                  <a:pt x="8203250" y="905078"/>
                </a:cubicBezTo>
                <a:cubicBezTo>
                  <a:pt x="8199078" y="1154892"/>
                  <a:pt x="8197661" y="1186013"/>
                  <a:pt x="8203250" y="1475679"/>
                </a:cubicBezTo>
                <a:cubicBezTo>
                  <a:pt x="8156929" y="1749977"/>
                  <a:pt x="8227078" y="2015613"/>
                  <a:pt x="8203250" y="2185613"/>
                </a:cubicBezTo>
                <a:cubicBezTo>
                  <a:pt x="8194474" y="2425350"/>
                  <a:pt x="8240440" y="2489069"/>
                  <a:pt x="8203250" y="2802657"/>
                </a:cubicBezTo>
                <a:cubicBezTo>
                  <a:pt x="8211409" y="3060630"/>
                  <a:pt x="8278580" y="3270528"/>
                  <a:pt x="8203250" y="3373258"/>
                </a:cubicBezTo>
                <a:cubicBezTo>
                  <a:pt x="8237495" y="3432856"/>
                  <a:pt x="8250010" y="3683313"/>
                  <a:pt x="8203250" y="3897414"/>
                </a:cubicBezTo>
                <a:cubicBezTo>
                  <a:pt x="8285539" y="4108793"/>
                  <a:pt x="8243797" y="4473331"/>
                  <a:pt x="8203250" y="4839569"/>
                </a:cubicBezTo>
                <a:cubicBezTo>
                  <a:pt x="8148242" y="4930907"/>
                  <a:pt x="8174111" y="5035248"/>
                  <a:pt x="8008440" y="5034715"/>
                </a:cubicBezTo>
                <a:cubicBezTo>
                  <a:pt x="7859897" y="4907951"/>
                  <a:pt x="7678541" y="5001722"/>
                  <a:pt x="7279168" y="5034715"/>
                </a:cubicBezTo>
                <a:cubicBezTo>
                  <a:pt x="6958797" y="5023196"/>
                  <a:pt x="6933209" y="5014819"/>
                  <a:pt x="6706169" y="5034715"/>
                </a:cubicBezTo>
                <a:cubicBezTo>
                  <a:pt x="6562209" y="4985593"/>
                  <a:pt x="6156786" y="4976155"/>
                  <a:pt x="5898760" y="5034715"/>
                </a:cubicBezTo>
                <a:cubicBezTo>
                  <a:pt x="5723107" y="5027650"/>
                  <a:pt x="5592877" y="5007762"/>
                  <a:pt x="5403897" y="5034715"/>
                </a:cubicBezTo>
                <a:cubicBezTo>
                  <a:pt x="5280220" y="5064643"/>
                  <a:pt x="4980045" y="4884822"/>
                  <a:pt x="4596488" y="5034715"/>
                </a:cubicBezTo>
                <a:cubicBezTo>
                  <a:pt x="4220613" y="5003252"/>
                  <a:pt x="4306302" y="5065510"/>
                  <a:pt x="4101625" y="5034715"/>
                </a:cubicBezTo>
                <a:cubicBezTo>
                  <a:pt x="3777857" y="5001849"/>
                  <a:pt x="3607268" y="4985976"/>
                  <a:pt x="3372353" y="5034715"/>
                </a:cubicBezTo>
                <a:cubicBezTo>
                  <a:pt x="3077171" y="4951101"/>
                  <a:pt x="2815673" y="5144622"/>
                  <a:pt x="2564944" y="5034715"/>
                </a:cubicBezTo>
                <a:cubicBezTo>
                  <a:pt x="2252242" y="5022588"/>
                  <a:pt x="2263028" y="5044521"/>
                  <a:pt x="2148216" y="5034715"/>
                </a:cubicBezTo>
                <a:cubicBezTo>
                  <a:pt x="2166888" y="5076307"/>
                  <a:pt x="1804101" y="5104935"/>
                  <a:pt x="1340808" y="5034715"/>
                </a:cubicBezTo>
                <a:cubicBezTo>
                  <a:pt x="976702" y="5145380"/>
                  <a:pt x="506576" y="4981519"/>
                  <a:pt x="194809" y="5034715"/>
                </a:cubicBezTo>
                <a:cubicBezTo>
                  <a:pt x="57428" y="5007996"/>
                  <a:pt x="-15168" y="4915833"/>
                  <a:pt x="0" y="4839569"/>
                </a:cubicBezTo>
                <a:cubicBezTo>
                  <a:pt x="2270" y="4705971"/>
                  <a:pt x="84908" y="4525064"/>
                  <a:pt x="0" y="4222524"/>
                </a:cubicBezTo>
                <a:cubicBezTo>
                  <a:pt x="-9526" y="3932815"/>
                  <a:pt x="2606" y="3829294"/>
                  <a:pt x="0" y="3605479"/>
                </a:cubicBezTo>
                <a:cubicBezTo>
                  <a:pt x="57031" y="3351397"/>
                  <a:pt x="-48198" y="3315036"/>
                  <a:pt x="0" y="2988434"/>
                </a:cubicBezTo>
                <a:cubicBezTo>
                  <a:pt x="4215" y="2701337"/>
                  <a:pt x="-4737" y="2656229"/>
                  <a:pt x="0" y="2464278"/>
                </a:cubicBezTo>
                <a:cubicBezTo>
                  <a:pt x="96278" y="2236122"/>
                  <a:pt x="-112394" y="1904753"/>
                  <a:pt x="0" y="1707901"/>
                </a:cubicBezTo>
                <a:cubicBezTo>
                  <a:pt x="6426" y="1455245"/>
                  <a:pt x="69589" y="1207896"/>
                  <a:pt x="0" y="951523"/>
                </a:cubicBezTo>
                <a:cubicBezTo>
                  <a:pt x="-62339" y="774043"/>
                  <a:pt x="28552" y="618501"/>
                  <a:pt x="0" y="195145"/>
                </a:cubicBezTo>
                <a:close/>
              </a:path>
              <a:path w="8203250" h="5034715" stroke="0" extrusionOk="0">
                <a:moveTo>
                  <a:pt x="0" y="195145"/>
                </a:moveTo>
                <a:cubicBezTo>
                  <a:pt x="-63847" y="95607"/>
                  <a:pt x="59349" y="46237"/>
                  <a:pt x="194809" y="0"/>
                </a:cubicBezTo>
                <a:cubicBezTo>
                  <a:pt x="529872" y="-28026"/>
                  <a:pt x="620120" y="66577"/>
                  <a:pt x="1002218" y="0"/>
                </a:cubicBezTo>
                <a:cubicBezTo>
                  <a:pt x="1336834" y="-58009"/>
                  <a:pt x="1355747" y="-3788"/>
                  <a:pt x="1575217" y="0"/>
                </a:cubicBezTo>
                <a:cubicBezTo>
                  <a:pt x="1791091" y="-257"/>
                  <a:pt x="1881567" y="1256"/>
                  <a:pt x="2070080" y="0"/>
                </a:cubicBezTo>
                <a:cubicBezTo>
                  <a:pt x="2315488" y="10378"/>
                  <a:pt x="2528798" y="85878"/>
                  <a:pt x="2799352" y="0"/>
                </a:cubicBezTo>
                <a:cubicBezTo>
                  <a:pt x="3060891" y="45781"/>
                  <a:pt x="3123635" y="-19776"/>
                  <a:pt x="3372353" y="0"/>
                </a:cubicBezTo>
                <a:cubicBezTo>
                  <a:pt x="3567643" y="22924"/>
                  <a:pt x="3872246" y="-23453"/>
                  <a:pt x="4179760" y="0"/>
                </a:cubicBezTo>
                <a:cubicBezTo>
                  <a:pt x="4516750" y="15728"/>
                  <a:pt x="4555854" y="-273"/>
                  <a:pt x="4674624" y="0"/>
                </a:cubicBezTo>
                <a:cubicBezTo>
                  <a:pt x="4852937" y="81465"/>
                  <a:pt x="5233656" y="4535"/>
                  <a:pt x="5482033" y="0"/>
                </a:cubicBezTo>
                <a:cubicBezTo>
                  <a:pt x="5820196" y="-19806"/>
                  <a:pt x="5797600" y="3145"/>
                  <a:pt x="5898760" y="0"/>
                </a:cubicBezTo>
                <a:cubicBezTo>
                  <a:pt x="6046792" y="-41401"/>
                  <a:pt x="6345570" y="-20601"/>
                  <a:pt x="6549896" y="0"/>
                </a:cubicBezTo>
                <a:cubicBezTo>
                  <a:pt x="6816660" y="-52645"/>
                  <a:pt x="6954174" y="47357"/>
                  <a:pt x="7201031" y="0"/>
                </a:cubicBezTo>
                <a:cubicBezTo>
                  <a:pt x="7473083" y="17784"/>
                  <a:pt x="7640979" y="-49305"/>
                  <a:pt x="8008440" y="0"/>
                </a:cubicBezTo>
                <a:cubicBezTo>
                  <a:pt x="8120323" y="-19342"/>
                  <a:pt x="8190459" y="62070"/>
                  <a:pt x="8203250" y="195145"/>
                </a:cubicBezTo>
                <a:cubicBezTo>
                  <a:pt x="8264663" y="481388"/>
                  <a:pt x="8268978" y="611621"/>
                  <a:pt x="8203250" y="858634"/>
                </a:cubicBezTo>
                <a:cubicBezTo>
                  <a:pt x="8124431" y="1035732"/>
                  <a:pt x="8168857" y="1326611"/>
                  <a:pt x="8203250" y="1522124"/>
                </a:cubicBezTo>
                <a:cubicBezTo>
                  <a:pt x="8123129" y="1620996"/>
                  <a:pt x="8206837" y="2076423"/>
                  <a:pt x="8203250" y="2278501"/>
                </a:cubicBezTo>
                <a:cubicBezTo>
                  <a:pt x="8177314" y="2556557"/>
                  <a:pt x="8195831" y="2641583"/>
                  <a:pt x="8203250" y="2941990"/>
                </a:cubicBezTo>
                <a:cubicBezTo>
                  <a:pt x="8195592" y="3271095"/>
                  <a:pt x="8178052" y="3206977"/>
                  <a:pt x="8203250" y="3466147"/>
                </a:cubicBezTo>
                <a:cubicBezTo>
                  <a:pt x="8189261" y="3723984"/>
                  <a:pt x="8175259" y="3827840"/>
                  <a:pt x="8203250" y="4036747"/>
                </a:cubicBezTo>
                <a:cubicBezTo>
                  <a:pt x="8195080" y="4251900"/>
                  <a:pt x="8273371" y="4573766"/>
                  <a:pt x="8203250" y="4839569"/>
                </a:cubicBezTo>
                <a:cubicBezTo>
                  <a:pt x="8223310" y="4924498"/>
                  <a:pt x="8167154" y="5055630"/>
                  <a:pt x="8008440" y="5034715"/>
                </a:cubicBezTo>
                <a:cubicBezTo>
                  <a:pt x="7852627" y="5044579"/>
                  <a:pt x="7658576" y="5021360"/>
                  <a:pt x="7513577" y="5034715"/>
                </a:cubicBezTo>
                <a:cubicBezTo>
                  <a:pt x="7321008" y="5033716"/>
                  <a:pt x="7203646" y="5006886"/>
                  <a:pt x="7096850" y="5034715"/>
                </a:cubicBezTo>
                <a:cubicBezTo>
                  <a:pt x="7049423" y="5038750"/>
                  <a:pt x="6849019" y="5047866"/>
                  <a:pt x="6680123" y="5034715"/>
                </a:cubicBezTo>
                <a:cubicBezTo>
                  <a:pt x="6540897" y="5006918"/>
                  <a:pt x="6412779" y="5012454"/>
                  <a:pt x="6028986" y="5034715"/>
                </a:cubicBezTo>
                <a:cubicBezTo>
                  <a:pt x="5744667" y="5075272"/>
                  <a:pt x="5732840" y="5028693"/>
                  <a:pt x="5534124" y="5034715"/>
                </a:cubicBezTo>
                <a:cubicBezTo>
                  <a:pt x="5270207" y="4999338"/>
                  <a:pt x="4998993" y="4975695"/>
                  <a:pt x="4804851" y="5034715"/>
                </a:cubicBezTo>
                <a:cubicBezTo>
                  <a:pt x="4632877" y="5050568"/>
                  <a:pt x="4593586" y="5017564"/>
                  <a:pt x="4309988" y="5034715"/>
                </a:cubicBezTo>
                <a:cubicBezTo>
                  <a:pt x="4119159" y="4984143"/>
                  <a:pt x="3896477" y="4947994"/>
                  <a:pt x="3580716" y="5034715"/>
                </a:cubicBezTo>
                <a:cubicBezTo>
                  <a:pt x="3293084" y="5040436"/>
                  <a:pt x="3354077" y="5061973"/>
                  <a:pt x="3163988" y="5034715"/>
                </a:cubicBezTo>
                <a:cubicBezTo>
                  <a:pt x="2922037" y="4945872"/>
                  <a:pt x="2758603" y="4978884"/>
                  <a:pt x="2434716" y="5034715"/>
                </a:cubicBezTo>
                <a:cubicBezTo>
                  <a:pt x="2164440" y="5047058"/>
                  <a:pt x="2078875" y="5052237"/>
                  <a:pt x="1939853" y="5034715"/>
                </a:cubicBezTo>
                <a:cubicBezTo>
                  <a:pt x="1791495" y="5087776"/>
                  <a:pt x="1643342" y="5052416"/>
                  <a:pt x="1523126" y="5034715"/>
                </a:cubicBezTo>
                <a:cubicBezTo>
                  <a:pt x="1400485" y="5042959"/>
                  <a:pt x="1132519" y="5044547"/>
                  <a:pt x="1028263" y="5034715"/>
                </a:cubicBezTo>
                <a:cubicBezTo>
                  <a:pt x="998018" y="5083362"/>
                  <a:pt x="437425" y="5042051"/>
                  <a:pt x="194809" y="5034715"/>
                </a:cubicBezTo>
                <a:cubicBezTo>
                  <a:pt x="120511" y="4984584"/>
                  <a:pt x="-7722" y="4975908"/>
                  <a:pt x="0" y="4839569"/>
                </a:cubicBezTo>
                <a:cubicBezTo>
                  <a:pt x="8384" y="4634297"/>
                  <a:pt x="28003" y="4381341"/>
                  <a:pt x="0" y="4268968"/>
                </a:cubicBezTo>
                <a:cubicBezTo>
                  <a:pt x="12962" y="4194458"/>
                  <a:pt x="61166" y="3885044"/>
                  <a:pt x="0" y="3651924"/>
                </a:cubicBezTo>
                <a:cubicBezTo>
                  <a:pt x="-36478" y="3384300"/>
                  <a:pt x="-19832" y="3114512"/>
                  <a:pt x="0" y="2988434"/>
                </a:cubicBezTo>
                <a:cubicBezTo>
                  <a:pt x="-17949" y="2755845"/>
                  <a:pt x="87418" y="2589686"/>
                  <a:pt x="0" y="2417834"/>
                </a:cubicBezTo>
                <a:cubicBezTo>
                  <a:pt x="26364" y="2307976"/>
                  <a:pt x="74822" y="1971454"/>
                  <a:pt x="0" y="1661456"/>
                </a:cubicBezTo>
                <a:cubicBezTo>
                  <a:pt x="25732" y="1450407"/>
                  <a:pt x="30775" y="1317256"/>
                  <a:pt x="0" y="997967"/>
                </a:cubicBezTo>
                <a:cubicBezTo>
                  <a:pt x="-38756" y="659319"/>
                  <a:pt x="-28" y="592359"/>
                  <a:pt x="0" y="195145"/>
                </a:cubicBezTo>
                <a:close/>
              </a:path>
              <a:path w="8203250" h="5034715" fill="none" stroke="0" extrusionOk="0">
                <a:moveTo>
                  <a:pt x="0" y="195145"/>
                </a:moveTo>
                <a:cubicBezTo>
                  <a:pt x="-8327" y="53860"/>
                  <a:pt x="57152" y="3103"/>
                  <a:pt x="194809" y="0"/>
                </a:cubicBezTo>
                <a:cubicBezTo>
                  <a:pt x="463341" y="53555"/>
                  <a:pt x="741567" y="25684"/>
                  <a:pt x="1002218" y="0"/>
                </a:cubicBezTo>
                <a:cubicBezTo>
                  <a:pt x="1278686" y="5135"/>
                  <a:pt x="1267500" y="8680"/>
                  <a:pt x="1497080" y="0"/>
                </a:cubicBezTo>
                <a:cubicBezTo>
                  <a:pt x="1705861" y="-13510"/>
                  <a:pt x="2062330" y="16741"/>
                  <a:pt x="2148216" y="0"/>
                </a:cubicBezTo>
                <a:cubicBezTo>
                  <a:pt x="2331095" y="21600"/>
                  <a:pt x="2444914" y="-19723"/>
                  <a:pt x="2564944" y="0"/>
                </a:cubicBezTo>
                <a:cubicBezTo>
                  <a:pt x="2643208" y="24281"/>
                  <a:pt x="3076726" y="24863"/>
                  <a:pt x="3372353" y="0"/>
                </a:cubicBezTo>
                <a:cubicBezTo>
                  <a:pt x="3627370" y="-39557"/>
                  <a:pt x="3701710" y="-26480"/>
                  <a:pt x="4023489" y="0"/>
                </a:cubicBezTo>
                <a:cubicBezTo>
                  <a:pt x="4361111" y="31329"/>
                  <a:pt x="4718274" y="-20124"/>
                  <a:pt x="4830896" y="0"/>
                </a:cubicBezTo>
                <a:cubicBezTo>
                  <a:pt x="5048532" y="6025"/>
                  <a:pt x="5270082" y="57272"/>
                  <a:pt x="5403897" y="0"/>
                </a:cubicBezTo>
                <a:cubicBezTo>
                  <a:pt x="5566524" y="13448"/>
                  <a:pt x="5680287" y="37901"/>
                  <a:pt x="5898760" y="0"/>
                </a:cubicBezTo>
                <a:cubicBezTo>
                  <a:pt x="6145170" y="41118"/>
                  <a:pt x="6240782" y="34731"/>
                  <a:pt x="6549896" y="0"/>
                </a:cubicBezTo>
                <a:cubicBezTo>
                  <a:pt x="6871773" y="5282"/>
                  <a:pt x="7113981" y="35715"/>
                  <a:pt x="7279168" y="0"/>
                </a:cubicBezTo>
                <a:cubicBezTo>
                  <a:pt x="7407902" y="363"/>
                  <a:pt x="7742493" y="-23214"/>
                  <a:pt x="8008440" y="0"/>
                </a:cubicBezTo>
                <a:cubicBezTo>
                  <a:pt x="8117974" y="7501"/>
                  <a:pt x="8181223" y="56442"/>
                  <a:pt x="8203250" y="195145"/>
                </a:cubicBezTo>
                <a:cubicBezTo>
                  <a:pt x="8197976" y="399757"/>
                  <a:pt x="8126255" y="680482"/>
                  <a:pt x="8203250" y="905078"/>
                </a:cubicBezTo>
                <a:cubicBezTo>
                  <a:pt x="8155886" y="1165725"/>
                  <a:pt x="8198644" y="1225324"/>
                  <a:pt x="8203250" y="1475679"/>
                </a:cubicBezTo>
                <a:cubicBezTo>
                  <a:pt x="8214311" y="1714771"/>
                  <a:pt x="8204181" y="1965600"/>
                  <a:pt x="8203250" y="2185613"/>
                </a:cubicBezTo>
                <a:cubicBezTo>
                  <a:pt x="8216410" y="2362565"/>
                  <a:pt x="8191417" y="2493098"/>
                  <a:pt x="8203250" y="2802657"/>
                </a:cubicBezTo>
                <a:cubicBezTo>
                  <a:pt x="8228629" y="3146454"/>
                  <a:pt x="8190778" y="3258132"/>
                  <a:pt x="8203250" y="3373258"/>
                </a:cubicBezTo>
                <a:cubicBezTo>
                  <a:pt x="8128203" y="3457264"/>
                  <a:pt x="8170228" y="3717844"/>
                  <a:pt x="8203250" y="3897414"/>
                </a:cubicBezTo>
                <a:cubicBezTo>
                  <a:pt x="8255389" y="4108910"/>
                  <a:pt x="8145488" y="4359930"/>
                  <a:pt x="8203250" y="4839569"/>
                </a:cubicBezTo>
                <a:cubicBezTo>
                  <a:pt x="8190789" y="4950515"/>
                  <a:pt x="8122251" y="5024107"/>
                  <a:pt x="8008440" y="5034715"/>
                </a:cubicBezTo>
                <a:cubicBezTo>
                  <a:pt x="7875844" y="4991304"/>
                  <a:pt x="7628190" y="5030916"/>
                  <a:pt x="7279168" y="5034715"/>
                </a:cubicBezTo>
                <a:cubicBezTo>
                  <a:pt x="6951894" y="5017069"/>
                  <a:pt x="6919309" y="5017845"/>
                  <a:pt x="6706169" y="5034715"/>
                </a:cubicBezTo>
                <a:cubicBezTo>
                  <a:pt x="6489112" y="5101811"/>
                  <a:pt x="6109933" y="5089400"/>
                  <a:pt x="5898760" y="5034715"/>
                </a:cubicBezTo>
                <a:cubicBezTo>
                  <a:pt x="5699281" y="4995920"/>
                  <a:pt x="5573030" y="5025467"/>
                  <a:pt x="5403897" y="5034715"/>
                </a:cubicBezTo>
                <a:cubicBezTo>
                  <a:pt x="5173765" y="5040713"/>
                  <a:pt x="5008762" y="4994296"/>
                  <a:pt x="4596488" y="5034715"/>
                </a:cubicBezTo>
                <a:cubicBezTo>
                  <a:pt x="4236447" y="5037881"/>
                  <a:pt x="4299035" y="5034868"/>
                  <a:pt x="4101625" y="5034715"/>
                </a:cubicBezTo>
                <a:cubicBezTo>
                  <a:pt x="3936918" y="4955751"/>
                  <a:pt x="3535200" y="5069237"/>
                  <a:pt x="3372353" y="5034715"/>
                </a:cubicBezTo>
                <a:cubicBezTo>
                  <a:pt x="3143702" y="5047620"/>
                  <a:pt x="2838260" y="5031394"/>
                  <a:pt x="2564944" y="5034715"/>
                </a:cubicBezTo>
                <a:cubicBezTo>
                  <a:pt x="2245680" y="5016510"/>
                  <a:pt x="2251627" y="5048365"/>
                  <a:pt x="2148216" y="5034715"/>
                </a:cubicBezTo>
                <a:cubicBezTo>
                  <a:pt x="2018419" y="5002037"/>
                  <a:pt x="1678009" y="5147816"/>
                  <a:pt x="1340808" y="5034715"/>
                </a:cubicBezTo>
                <a:cubicBezTo>
                  <a:pt x="1014028" y="5042423"/>
                  <a:pt x="388242" y="5033680"/>
                  <a:pt x="194809" y="5034715"/>
                </a:cubicBezTo>
                <a:cubicBezTo>
                  <a:pt x="93255" y="5016214"/>
                  <a:pt x="25405" y="4979045"/>
                  <a:pt x="0" y="4839569"/>
                </a:cubicBezTo>
                <a:cubicBezTo>
                  <a:pt x="-40420" y="4608117"/>
                  <a:pt x="-4941" y="4458529"/>
                  <a:pt x="0" y="4222524"/>
                </a:cubicBezTo>
                <a:cubicBezTo>
                  <a:pt x="-18442" y="4017067"/>
                  <a:pt x="-12892" y="3903447"/>
                  <a:pt x="0" y="3605479"/>
                </a:cubicBezTo>
                <a:cubicBezTo>
                  <a:pt x="5097" y="3322815"/>
                  <a:pt x="-4085" y="3301657"/>
                  <a:pt x="0" y="2988434"/>
                </a:cubicBezTo>
                <a:cubicBezTo>
                  <a:pt x="10006" y="2700559"/>
                  <a:pt x="-17827" y="2647675"/>
                  <a:pt x="0" y="2464278"/>
                </a:cubicBezTo>
                <a:cubicBezTo>
                  <a:pt x="-8771" y="2303910"/>
                  <a:pt x="-5981" y="1982048"/>
                  <a:pt x="0" y="1707901"/>
                </a:cubicBezTo>
                <a:cubicBezTo>
                  <a:pt x="57959" y="1431569"/>
                  <a:pt x="28557" y="1138802"/>
                  <a:pt x="0" y="951523"/>
                </a:cubicBezTo>
                <a:cubicBezTo>
                  <a:pt x="-62762" y="704770"/>
                  <a:pt x="17673" y="438802"/>
                  <a:pt x="0" y="195145"/>
                </a:cubicBezTo>
                <a:close/>
              </a:path>
              <a:path w="8203250" h="5034715" fill="none" stroke="0" extrusionOk="0">
                <a:moveTo>
                  <a:pt x="0" y="195145"/>
                </a:moveTo>
                <a:cubicBezTo>
                  <a:pt x="-5002" y="70127"/>
                  <a:pt x="98010" y="-2637"/>
                  <a:pt x="194809" y="0"/>
                </a:cubicBezTo>
                <a:cubicBezTo>
                  <a:pt x="412926" y="-6657"/>
                  <a:pt x="704886" y="-15377"/>
                  <a:pt x="1002218" y="0"/>
                </a:cubicBezTo>
                <a:cubicBezTo>
                  <a:pt x="1283632" y="7251"/>
                  <a:pt x="1264808" y="2593"/>
                  <a:pt x="1497080" y="0"/>
                </a:cubicBezTo>
                <a:cubicBezTo>
                  <a:pt x="1730886" y="-10090"/>
                  <a:pt x="2037852" y="26689"/>
                  <a:pt x="2148216" y="0"/>
                </a:cubicBezTo>
                <a:cubicBezTo>
                  <a:pt x="2300039" y="10484"/>
                  <a:pt x="2474618" y="-45710"/>
                  <a:pt x="2564944" y="0"/>
                </a:cubicBezTo>
                <a:cubicBezTo>
                  <a:pt x="2573359" y="81082"/>
                  <a:pt x="3127215" y="43476"/>
                  <a:pt x="3372353" y="0"/>
                </a:cubicBezTo>
                <a:cubicBezTo>
                  <a:pt x="3634388" y="-26009"/>
                  <a:pt x="3722834" y="-236"/>
                  <a:pt x="4023489" y="0"/>
                </a:cubicBezTo>
                <a:cubicBezTo>
                  <a:pt x="4331342" y="47654"/>
                  <a:pt x="4597914" y="31504"/>
                  <a:pt x="4830896" y="0"/>
                </a:cubicBezTo>
                <a:cubicBezTo>
                  <a:pt x="4991898" y="-9815"/>
                  <a:pt x="5255492" y="-18857"/>
                  <a:pt x="5403897" y="0"/>
                </a:cubicBezTo>
                <a:cubicBezTo>
                  <a:pt x="5532676" y="-1577"/>
                  <a:pt x="5668238" y="31109"/>
                  <a:pt x="5898760" y="0"/>
                </a:cubicBezTo>
                <a:cubicBezTo>
                  <a:pt x="6142510" y="-26118"/>
                  <a:pt x="6298800" y="20861"/>
                  <a:pt x="6549896" y="0"/>
                </a:cubicBezTo>
                <a:cubicBezTo>
                  <a:pt x="6844790" y="-14145"/>
                  <a:pt x="7125917" y="-15904"/>
                  <a:pt x="7279168" y="0"/>
                </a:cubicBezTo>
                <a:cubicBezTo>
                  <a:pt x="7403272" y="-21859"/>
                  <a:pt x="7757700" y="53488"/>
                  <a:pt x="8008440" y="0"/>
                </a:cubicBezTo>
                <a:cubicBezTo>
                  <a:pt x="8110943" y="28324"/>
                  <a:pt x="8164416" y="61876"/>
                  <a:pt x="8203250" y="195145"/>
                </a:cubicBezTo>
                <a:cubicBezTo>
                  <a:pt x="8239474" y="399200"/>
                  <a:pt x="8238338" y="642469"/>
                  <a:pt x="8203250" y="905078"/>
                </a:cubicBezTo>
                <a:cubicBezTo>
                  <a:pt x="8186886" y="1164346"/>
                  <a:pt x="8204949" y="1223681"/>
                  <a:pt x="8203250" y="1475679"/>
                </a:cubicBezTo>
                <a:cubicBezTo>
                  <a:pt x="8153049" y="1801085"/>
                  <a:pt x="8221147" y="1978515"/>
                  <a:pt x="8203250" y="2185613"/>
                </a:cubicBezTo>
                <a:cubicBezTo>
                  <a:pt x="8185890" y="2408289"/>
                  <a:pt x="8213043" y="2487436"/>
                  <a:pt x="8203250" y="2802657"/>
                </a:cubicBezTo>
                <a:cubicBezTo>
                  <a:pt x="8210882" y="3084552"/>
                  <a:pt x="8209093" y="3268846"/>
                  <a:pt x="8203250" y="3373258"/>
                </a:cubicBezTo>
                <a:cubicBezTo>
                  <a:pt x="8197334" y="3498317"/>
                  <a:pt x="8185002" y="3709311"/>
                  <a:pt x="8203250" y="3897414"/>
                </a:cubicBezTo>
                <a:cubicBezTo>
                  <a:pt x="8325430" y="4135481"/>
                  <a:pt x="8208244" y="4461081"/>
                  <a:pt x="8203250" y="4839569"/>
                </a:cubicBezTo>
                <a:cubicBezTo>
                  <a:pt x="8149852" y="4944559"/>
                  <a:pt x="8129556" y="5000382"/>
                  <a:pt x="8008440" y="5034715"/>
                </a:cubicBezTo>
                <a:cubicBezTo>
                  <a:pt x="7897830" y="4965506"/>
                  <a:pt x="7586980" y="5034550"/>
                  <a:pt x="7279168" y="5034715"/>
                </a:cubicBezTo>
                <a:cubicBezTo>
                  <a:pt x="6953332" y="5023390"/>
                  <a:pt x="6919398" y="5014068"/>
                  <a:pt x="6706169" y="5034715"/>
                </a:cubicBezTo>
                <a:cubicBezTo>
                  <a:pt x="6479727" y="5052151"/>
                  <a:pt x="6108482" y="4976622"/>
                  <a:pt x="5898760" y="5034715"/>
                </a:cubicBezTo>
                <a:cubicBezTo>
                  <a:pt x="5694056" y="4997936"/>
                  <a:pt x="5557932" y="5027747"/>
                  <a:pt x="5403897" y="5034715"/>
                </a:cubicBezTo>
                <a:cubicBezTo>
                  <a:pt x="5154745" y="5031010"/>
                  <a:pt x="5001433" y="4936427"/>
                  <a:pt x="4596488" y="5034715"/>
                </a:cubicBezTo>
                <a:cubicBezTo>
                  <a:pt x="4239993" y="5020700"/>
                  <a:pt x="4317142" y="5050506"/>
                  <a:pt x="4101625" y="5034715"/>
                </a:cubicBezTo>
                <a:cubicBezTo>
                  <a:pt x="3858591" y="5009078"/>
                  <a:pt x="3652734" y="5090846"/>
                  <a:pt x="3372353" y="5034715"/>
                </a:cubicBezTo>
                <a:cubicBezTo>
                  <a:pt x="3189380" y="4931309"/>
                  <a:pt x="2813199" y="5081576"/>
                  <a:pt x="2564944" y="5034715"/>
                </a:cubicBezTo>
                <a:cubicBezTo>
                  <a:pt x="2249776" y="5015943"/>
                  <a:pt x="2268242" y="5045245"/>
                  <a:pt x="2148216" y="5034715"/>
                </a:cubicBezTo>
                <a:cubicBezTo>
                  <a:pt x="2144859" y="5109028"/>
                  <a:pt x="1787407" y="5150509"/>
                  <a:pt x="1340808" y="5034715"/>
                </a:cubicBezTo>
                <a:cubicBezTo>
                  <a:pt x="1017569" y="5102674"/>
                  <a:pt x="408291" y="5005785"/>
                  <a:pt x="194809" y="5034715"/>
                </a:cubicBezTo>
                <a:cubicBezTo>
                  <a:pt x="51195" y="5031885"/>
                  <a:pt x="-5914" y="4918224"/>
                  <a:pt x="0" y="4839569"/>
                </a:cubicBezTo>
                <a:cubicBezTo>
                  <a:pt x="-3503" y="4629223"/>
                  <a:pt x="60039" y="4492478"/>
                  <a:pt x="0" y="4222524"/>
                </a:cubicBezTo>
                <a:cubicBezTo>
                  <a:pt x="-37725" y="3961723"/>
                  <a:pt x="-15193" y="3866448"/>
                  <a:pt x="0" y="3605479"/>
                </a:cubicBezTo>
                <a:cubicBezTo>
                  <a:pt x="31643" y="3326363"/>
                  <a:pt x="-30338" y="3312476"/>
                  <a:pt x="0" y="2988434"/>
                </a:cubicBezTo>
                <a:cubicBezTo>
                  <a:pt x="12368" y="2697558"/>
                  <a:pt x="-14002" y="2656454"/>
                  <a:pt x="0" y="2464278"/>
                </a:cubicBezTo>
                <a:cubicBezTo>
                  <a:pt x="-31639" y="2248505"/>
                  <a:pt x="-95929" y="1945921"/>
                  <a:pt x="0" y="1707901"/>
                </a:cubicBezTo>
                <a:cubicBezTo>
                  <a:pt x="-7031" y="1382302"/>
                  <a:pt x="77749" y="1141923"/>
                  <a:pt x="0" y="951523"/>
                </a:cubicBezTo>
                <a:cubicBezTo>
                  <a:pt x="-71381" y="797335"/>
                  <a:pt x="83481" y="554595"/>
                  <a:pt x="0" y="195145"/>
                </a:cubicBezTo>
                <a:close/>
              </a:path>
              <a:path w="8203250" h="5034715" fill="none" stroke="0" extrusionOk="0">
                <a:moveTo>
                  <a:pt x="0" y="195145"/>
                </a:moveTo>
                <a:cubicBezTo>
                  <a:pt x="11837" y="53158"/>
                  <a:pt x="109245" y="-9163"/>
                  <a:pt x="194809" y="0"/>
                </a:cubicBezTo>
                <a:cubicBezTo>
                  <a:pt x="416122" y="-43185"/>
                  <a:pt x="672764" y="-57313"/>
                  <a:pt x="1002218" y="0"/>
                </a:cubicBezTo>
                <a:cubicBezTo>
                  <a:pt x="1281093" y="13288"/>
                  <a:pt x="1262191" y="6427"/>
                  <a:pt x="1497080" y="0"/>
                </a:cubicBezTo>
                <a:cubicBezTo>
                  <a:pt x="1770786" y="31483"/>
                  <a:pt x="1964646" y="3969"/>
                  <a:pt x="2148216" y="0"/>
                </a:cubicBezTo>
                <a:cubicBezTo>
                  <a:pt x="2290224" y="30145"/>
                  <a:pt x="2458023" y="-79208"/>
                  <a:pt x="2564944" y="0"/>
                </a:cubicBezTo>
                <a:cubicBezTo>
                  <a:pt x="2558734" y="45701"/>
                  <a:pt x="3094197" y="158385"/>
                  <a:pt x="3372353" y="0"/>
                </a:cubicBezTo>
                <a:cubicBezTo>
                  <a:pt x="3615211" y="-78201"/>
                  <a:pt x="3762425" y="7866"/>
                  <a:pt x="4023489" y="0"/>
                </a:cubicBezTo>
                <a:cubicBezTo>
                  <a:pt x="4255704" y="16492"/>
                  <a:pt x="4587269" y="45033"/>
                  <a:pt x="4830896" y="0"/>
                </a:cubicBezTo>
                <a:cubicBezTo>
                  <a:pt x="4969554" y="-30175"/>
                  <a:pt x="5268933" y="-19277"/>
                  <a:pt x="5403897" y="0"/>
                </a:cubicBezTo>
                <a:cubicBezTo>
                  <a:pt x="5543351" y="32717"/>
                  <a:pt x="5665526" y="74356"/>
                  <a:pt x="5898760" y="0"/>
                </a:cubicBezTo>
                <a:cubicBezTo>
                  <a:pt x="6133097" y="15215"/>
                  <a:pt x="6294210" y="51511"/>
                  <a:pt x="6549896" y="0"/>
                </a:cubicBezTo>
                <a:cubicBezTo>
                  <a:pt x="6816459" y="-32300"/>
                  <a:pt x="7131680" y="-49499"/>
                  <a:pt x="7279168" y="0"/>
                </a:cubicBezTo>
                <a:cubicBezTo>
                  <a:pt x="7417937" y="-60981"/>
                  <a:pt x="7806017" y="18091"/>
                  <a:pt x="8008440" y="0"/>
                </a:cubicBezTo>
                <a:cubicBezTo>
                  <a:pt x="8107946" y="20141"/>
                  <a:pt x="8199690" y="50897"/>
                  <a:pt x="8203250" y="195145"/>
                </a:cubicBezTo>
                <a:cubicBezTo>
                  <a:pt x="8250959" y="454754"/>
                  <a:pt x="8243574" y="636463"/>
                  <a:pt x="8203250" y="905078"/>
                </a:cubicBezTo>
                <a:cubicBezTo>
                  <a:pt x="8191983" y="1162650"/>
                  <a:pt x="8201642" y="1197245"/>
                  <a:pt x="8203250" y="1475679"/>
                </a:cubicBezTo>
                <a:cubicBezTo>
                  <a:pt x="8180294" y="1767052"/>
                  <a:pt x="8260859" y="1988984"/>
                  <a:pt x="8203250" y="2185613"/>
                </a:cubicBezTo>
                <a:cubicBezTo>
                  <a:pt x="8200119" y="2409662"/>
                  <a:pt x="8233063" y="2490143"/>
                  <a:pt x="8203250" y="2802657"/>
                </a:cubicBezTo>
                <a:cubicBezTo>
                  <a:pt x="8213981" y="3070589"/>
                  <a:pt x="8239871" y="3275420"/>
                  <a:pt x="8203250" y="3373258"/>
                </a:cubicBezTo>
                <a:cubicBezTo>
                  <a:pt x="8221097" y="3450377"/>
                  <a:pt x="8198808" y="3688329"/>
                  <a:pt x="8203250" y="3897414"/>
                </a:cubicBezTo>
                <a:cubicBezTo>
                  <a:pt x="8265503" y="4110315"/>
                  <a:pt x="8217044" y="4518060"/>
                  <a:pt x="8203250" y="4839569"/>
                </a:cubicBezTo>
                <a:cubicBezTo>
                  <a:pt x="8151232" y="4955820"/>
                  <a:pt x="8145771" y="5022404"/>
                  <a:pt x="8008440" y="5034715"/>
                </a:cubicBezTo>
                <a:cubicBezTo>
                  <a:pt x="7885860" y="4957410"/>
                  <a:pt x="7648873" y="4987403"/>
                  <a:pt x="7279168" y="5034715"/>
                </a:cubicBezTo>
                <a:cubicBezTo>
                  <a:pt x="6959130" y="5020436"/>
                  <a:pt x="6928781" y="5015096"/>
                  <a:pt x="6706169" y="5034715"/>
                </a:cubicBezTo>
                <a:cubicBezTo>
                  <a:pt x="6545381" y="5012042"/>
                  <a:pt x="6150812" y="4971002"/>
                  <a:pt x="5898760" y="5034715"/>
                </a:cubicBezTo>
                <a:cubicBezTo>
                  <a:pt x="5711334" y="5009186"/>
                  <a:pt x="5590482" y="5005553"/>
                  <a:pt x="5403897" y="5034715"/>
                </a:cubicBezTo>
                <a:cubicBezTo>
                  <a:pt x="5228644" y="5045505"/>
                  <a:pt x="4991404" y="4913921"/>
                  <a:pt x="4596488" y="5034715"/>
                </a:cubicBezTo>
                <a:cubicBezTo>
                  <a:pt x="4218086" y="5016567"/>
                  <a:pt x="4305674" y="5055396"/>
                  <a:pt x="4101625" y="5034715"/>
                </a:cubicBezTo>
                <a:cubicBezTo>
                  <a:pt x="3837052" y="4999155"/>
                  <a:pt x="3597267" y="5035231"/>
                  <a:pt x="3372353" y="5034715"/>
                </a:cubicBezTo>
                <a:cubicBezTo>
                  <a:pt x="3168946" y="4993769"/>
                  <a:pt x="2820186" y="5112401"/>
                  <a:pt x="2564944" y="5034715"/>
                </a:cubicBezTo>
                <a:cubicBezTo>
                  <a:pt x="2255990" y="5021098"/>
                  <a:pt x="2263394" y="5046999"/>
                  <a:pt x="2148216" y="5034715"/>
                </a:cubicBezTo>
                <a:cubicBezTo>
                  <a:pt x="2138768" y="5068809"/>
                  <a:pt x="1787288" y="5146196"/>
                  <a:pt x="1340808" y="5034715"/>
                </a:cubicBezTo>
                <a:cubicBezTo>
                  <a:pt x="991600" y="5134398"/>
                  <a:pt x="444869" y="4998250"/>
                  <a:pt x="194809" y="5034715"/>
                </a:cubicBezTo>
                <a:cubicBezTo>
                  <a:pt x="53782" y="5016330"/>
                  <a:pt x="-5781" y="4921115"/>
                  <a:pt x="0" y="4839569"/>
                </a:cubicBezTo>
                <a:cubicBezTo>
                  <a:pt x="27528" y="4656126"/>
                  <a:pt x="45710" y="4485468"/>
                  <a:pt x="0" y="4222524"/>
                </a:cubicBezTo>
                <a:cubicBezTo>
                  <a:pt x="-34064" y="3961753"/>
                  <a:pt x="-7575" y="3859495"/>
                  <a:pt x="0" y="3605479"/>
                </a:cubicBezTo>
                <a:cubicBezTo>
                  <a:pt x="28233" y="3335464"/>
                  <a:pt x="-29860" y="3302821"/>
                  <a:pt x="0" y="2988434"/>
                </a:cubicBezTo>
                <a:cubicBezTo>
                  <a:pt x="9320" y="2699696"/>
                  <a:pt x="1590" y="2657289"/>
                  <a:pt x="0" y="2464278"/>
                </a:cubicBezTo>
                <a:cubicBezTo>
                  <a:pt x="3971" y="2275278"/>
                  <a:pt x="-90470" y="1897849"/>
                  <a:pt x="0" y="1707901"/>
                </a:cubicBezTo>
                <a:cubicBezTo>
                  <a:pt x="19167" y="1393063"/>
                  <a:pt x="72205" y="1134028"/>
                  <a:pt x="0" y="951523"/>
                </a:cubicBezTo>
                <a:cubicBezTo>
                  <a:pt x="-72684" y="773335"/>
                  <a:pt x="34864" y="591167"/>
                  <a:pt x="0" y="195145"/>
                </a:cubicBezTo>
                <a:close/>
              </a:path>
            </a:pathLst>
          </a:custGeom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203250"/>
                      <a:gd name="connsiteY0" fmla="*/ 195145 h 5034715"/>
                      <a:gd name="connsiteX1" fmla="*/ 194809 w 8203250"/>
                      <a:gd name="connsiteY1" fmla="*/ 0 h 5034715"/>
                      <a:gd name="connsiteX2" fmla="*/ 1002218 w 8203250"/>
                      <a:gd name="connsiteY2" fmla="*/ 0 h 5034715"/>
                      <a:gd name="connsiteX3" fmla="*/ 1497080 w 8203250"/>
                      <a:gd name="connsiteY3" fmla="*/ 0 h 5034715"/>
                      <a:gd name="connsiteX4" fmla="*/ 2148216 w 8203250"/>
                      <a:gd name="connsiteY4" fmla="*/ 0 h 5034715"/>
                      <a:gd name="connsiteX5" fmla="*/ 2564944 w 8203250"/>
                      <a:gd name="connsiteY5" fmla="*/ 0 h 5034715"/>
                      <a:gd name="connsiteX6" fmla="*/ 3372353 w 8203250"/>
                      <a:gd name="connsiteY6" fmla="*/ 0 h 5034715"/>
                      <a:gd name="connsiteX7" fmla="*/ 4023489 w 8203250"/>
                      <a:gd name="connsiteY7" fmla="*/ 0 h 5034715"/>
                      <a:gd name="connsiteX8" fmla="*/ 4830896 w 8203250"/>
                      <a:gd name="connsiteY8" fmla="*/ 0 h 5034715"/>
                      <a:gd name="connsiteX9" fmla="*/ 5403897 w 8203250"/>
                      <a:gd name="connsiteY9" fmla="*/ 0 h 5034715"/>
                      <a:gd name="connsiteX10" fmla="*/ 5898760 w 8203250"/>
                      <a:gd name="connsiteY10" fmla="*/ 0 h 5034715"/>
                      <a:gd name="connsiteX11" fmla="*/ 6549896 w 8203250"/>
                      <a:gd name="connsiteY11" fmla="*/ 0 h 5034715"/>
                      <a:gd name="connsiteX12" fmla="*/ 7279168 w 8203250"/>
                      <a:gd name="connsiteY12" fmla="*/ 0 h 5034715"/>
                      <a:gd name="connsiteX13" fmla="*/ 8008440 w 8203250"/>
                      <a:gd name="connsiteY13" fmla="*/ 0 h 5034715"/>
                      <a:gd name="connsiteX14" fmla="*/ 8203250 w 8203250"/>
                      <a:gd name="connsiteY14" fmla="*/ 195145 h 5034715"/>
                      <a:gd name="connsiteX15" fmla="*/ 8203250 w 8203250"/>
                      <a:gd name="connsiteY15" fmla="*/ 905078 h 5034715"/>
                      <a:gd name="connsiteX16" fmla="*/ 8203250 w 8203250"/>
                      <a:gd name="connsiteY16" fmla="*/ 1475679 h 5034715"/>
                      <a:gd name="connsiteX17" fmla="*/ 8203250 w 8203250"/>
                      <a:gd name="connsiteY17" fmla="*/ 2185613 h 5034715"/>
                      <a:gd name="connsiteX18" fmla="*/ 8203250 w 8203250"/>
                      <a:gd name="connsiteY18" fmla="*/ 2802657 h 5034715"/>
                      <a:gd name="connsiteX19" fmla="*/ 8203250 w 8203250"/>
                      <a:gd name="connsiteY19" fmla="*/ 3373258 h 5034715"/>
                      <a:gd name="connsiteX20" fmla="*/ 8203250 w 8203250"/>
                      <a:gd name="connsiteY20" fmla="*/ 3897414 h 5034715"/>
                      <a:gd name="connsiteX21" fmla="*/ 8203250 w 8203250"/>
                      <a:gd name="connsiteY21" fmla="*/ 4839569 h 5034715"/>
                      <a:gd name="connsiteX22" fmla="*/ 8008440 w 8203250"/>
                      <a:gd name="connsiteY22" fmla="*/ 5034715 h 5034715"/>
                      <a:gd name="connsiteX23" fmla="*/ 7279168 w 8203250"/>
                      <a:gd name="connsiteY23" fmla="*/ 5034715 h 5034715"/>
                      <a:gd name="connsiteX24" fmla="*/ 6706169 w 8203250"/>
                      <a:gd name="connsiteY24" fmla="*/ 5034715 h 5034715"/>
                      <a:gd name="connsiteX25" fmla="*/ 5898760 w 8203250"/>
                      <a:gd name="connsiteY25" fmla="*/ 5034715 h 5034715"/>
                      <a:gd name="connsiteX26" fmla="*/ 5403897 w 8203250"/>
                      <a:gd name="connsiteY26" fmla="*/ 5034715 h 5034715"/>
                      <a:gd name="connsiteX27" fmla="*/ 4596488 w 8203250"/>
                      <a:gd name="connsiteY27" fmla="*/ 5034715 h 5034715"/>
                      <a:gd name="connsiteX28" fmla="*/ 4101625 w 8203250"/>
                      <a:gd name="connsiteY28" fmla="*/ 5034715 h 5034715"/>
                      <a:gd name="connsiteX29" fmla="*/ 3372353 w 8203250"/>
                      <a:gd name="connsiteY29" fmla="*/ 5034715 h 5034715"/>
                      <a:gd name="connsiteX30" fmla="*/ 2564944 w 8203250"/>
                      <a:gd name="connsiteY30" fmla="*/ 5034715 h 5034715"/>
                      <a:gd name="connsiteX31" fmla="*/ 2148216 w 8203250"/>
                      <a:gd name="connsiteY31" fmla="*/ 5034715 h 5034715"/>
                      <a:gd name="connsiteX32" fmla="*/ 1340808 w 8203250"/>
                      <a:gd name="connsiteY32" fmla="*/ 5034715 h 5034715"/>
                      <a:gd name="connsiteX33" fmla="*/ 194809 w 8203250"/>
                      <a:gd name="connsiteY33" fmla="*/ 5034715 h 5034715"/>
                      <a:gd name="connsiteX34" fmla="*/ 0 w 8203250"/>
                      <a:gd name="connsiteY34" fmla="*/ 4839569 h 5034715"/>
                      <a:gd name="connsiteX35" fmla="*/ 0 w 8203250"/>
                      <a:gd name="connsiteY35" fmla="*/ 4222524 h 5034715"/>
                      <a:gd name="connsiteX36" fmla="*/ 0 w 8203250"/>
                      <a:gd name="connsiteY36" fmla="*/ 3605479 h 5034715"/>
                      <a:gd name="connsiteX37" fmla="*/ 0 w 8203250"/>
                      <a:gd name="connsiteY37" fmla="*/ 2988434 h 5034715"/>
                      <a:gd name="connsiteX38" fmla="*/ 0 w 8203250"/>
                      <a:gd name="connsiteY38" fmla="*/ 2464278 h 5034715"/>
                      <a:gd name="connsiteX39" fmla="*/ 0 w 8203250"/>
                      <a:gd name="connsiteY39" fmla="*/ 1707901 h 5034715"/>
                      <a:gd name="connsiteX40" fmla="*/ 0 w 8203250"/>
                      <a:gd name="connsiteY40" fmla="*/ 951523 h 5034715"/>
                      <a:gd name="connsiteX41" fmla="*/ 0 w 8203250"/>
                      <a:gd name="connsiteY41" fmla="*/ 195145 h 5034715"/>
                      <a:gd name="connsiteX0" fmla="*/ 0 w 8203250"/>
                      <a:gd name="connsiteY0" fmla="*/ 195145 h 5034715"/>
                      <a:gd name="connsiteX1" fmla="*/ 194809 w 8203250"/>
                      <a:gd name="connsiteY1" fmla="*/ 0 h 5034715"/>
                      <a:gd name="connsiteX2" fmla="*/ 1002218 w 8203250"/>
                      <a:gd name="connsiteY2" fmla="*/ 0 h 5034715"/>
                      <a:gd name="connsiteX3" fmla="*/ 1575217 w 8203250"/>
                      <a:gd name="connsiteY3" fmla="*/ 0 h 5034715"/>
                      <a:gd name="connsiteX4" fmla="*/ 2070080 w 8203250"/>
                      <a:gd name="connsiteY4" fmla="*/ 0 h 5034715"/>
                      <a:gd name="connsiteX5" fmla="*/ 2799352 w 8203250"/>
                      <a:gd name="connsiteY5" fmla="*/ 0 h 5034715"/>
                      <a:gd name="connsiteX6" fmla="*/ 3372353 w 8203250"/>
                      <a:gd name="connsiteY6" fmla="*/ 0 h 5034715"/>
                      <a:gd name="connsiteX7" fmla="*/ 4179760 w 8203250"/>
                      <a:gd name="connsiteY7" fmla="*/ 0 h 5034715"/>
                      <a:gd name="connsiteX8" fmla="*/ 4674624 w 8203250"/>
                      <a:gd name="connsiteY8" fmla="*/ 0 h 5034715"/>
                      <a:gd name="connsiteX9" fmla="*/ 5482033 w 8203250"/>
                      <a:gd name="connsiteY9" fmla="*/ 0 h 5034715"/>
                      <a:gd name="connsiteX10" fmla="*/ 5898760 w 8203250"/>
                      <a:gd name="connsiteY10" fmla="*/ 0 h 5034715"/>
                      <a:gd name="connsiteX11" fmla="*/ 6549896 w 8203250"/>
                      <a:gd name="connsiteY11" fmla="*/ 0 h 5034715"/>
                      <a:gd name="connsiteX12" fmla="*/ 7201031 w 8203250"/>
                      <a:gd name="connsiteY12" fmla="*/ 0 h 5034715"/>
                      <a:gd name="connsiteX13" fmla="*/ 8008440 w 8203250"/>
                      <a:gd name="connsiteY13" fmla="*/ 0 h 5034715"/>
                      <a:gd name="connsiteX14" fmla="*/ 8203250 w 8203250"/>
                      <a:gd name="connsiteY14" fmla="*/ 195145 h 5034715"/>
                      <a:gd name="connsiteX15" fmla="*/ 8203250 w 8203250"/>
                      <a:gd name="connsiteY15" fmla="*/ 858634 h 5034715"/>
                      <a:gd name="connsiteX16" fmla="*/ 8203250 w 8203250"/>
                      <a:gd name="connsiteY16" fmla="*/ 1522124 h 5034715"/>
                      <a:gd name="connsiteX17" fmla="*/ 8203250 w 8203250"/>
                      <a:gd name="connsiteY17" fmla="*/ 2278501 h 5034715"/>
                      <a:gd name="connsiteX18" fmla="*/ 8203250 w 8203250"/>
                      <a:gd name="connsiteY18" fmla="*/ 2941990 h 5034715"/>
                      <a:gd name="connsiteX19" fmla="*/ 8203250 w 8203250"/>
                      <a:gd name="connsiteY19" fmla="*/ 3466147 h 5034715"/>
                      <a:gd name="connsiteX20" fmla="*/ 8203250 w 8203250"/>
                      <a:gd name="connsiteY20" fmla="*/ 4036747 h 5034715"/>
                      <a:gd name="connsiteX21" fmla="*/ 8203250 w 8203250"/>
                      <a:gd name="connsiteY21" fmla="*/ 4839569 h 5034715"/>
                      <a:gd name="connsiteX22" fmla="*/ 8008440 w 8203250"/>
                      <a:gd name="connsiteY22" fmla="*/ 5034715 h 5034715"/>
                      <a:gd name="connsiteX23" fmla="*/ 7513577 w 8203250"/>
                      <a:gd name="connsiteY23" fmla="*/ 5034715 h 5034715"/>
                      <a:gd name="connsiteX24" fmla="*/ 7096850 w 8203250"/>
                      <a:gd name="connsiteY24" fmla="*/ 5034715 h 5034715"/>
                      <a:gd name="connsiteX25" fmla="*/ 6680123 w 8203250"/>
                      <a:gd name="connsiteY25" fmla="*/ 5034715 h 5034715"/>
                      <a:gd name="connsiteX26" fmla="*/ 6028986 w 8203250"/>
                      <a:gd name="connsiteY26" fmla="*/ 5034715 h 5034715"/>
                      <a:gd name="connsiteX27" fmla="*/ 5534124 w 8203250"/>
                      <a:gd name="connsiteY27" fmla="*/ 5034715 h 5034715"/>
                      <a:gd name="connsiteX28" fmla="*/ 4804851 w 8203250"/>
                      <a:gd name="connsiteY28" fmla="*/ 5034715 h 5034715"/>
                      <a:gd name="connsiteX29" fmla="*/ 4309988 w 8203250"/>
                      <a:gd name="connsiteY29" fmla="*/ 5034715 h 5034715"/>
                      <a:gd name="connsiteX30" fmla="*/ 3580716 w 8203250"/>
                      <a:gd name="connsiteY30" fmla="*/ 5034715 h 5034715"/>
                      <a:gd name="connsiteX31" fmla="*/ 3163988 w 8203250"/>
                      <a:gd name="connsiteY31" fmla="*/ 5034715 h 5034715"/>
                      <a:gd name="connsiteX32" fmla="*/ 2434716 w 8203250"/>
                      <a:gd name="connsiteY32" fmla="*/ 5034715 h 5034715"/>
                      <a:gd name="connsiteX33" fmla="*/ 1939853 w 8203250"/>
                      <a:gd name="connsiteY33" fmla="*/ 5034715 h 5034715"/>
                      <a:gd name="connsiteX34" fmla="*/ 1523126 w 8203250"/>
                      <a:gd name="connsiteY34" fmla="*/ 5034715 h 5034715"/>
                      <a:gd name="connsiteX35" fmla="*/ 1028263 w 8203250"/>
                      <a:gd name="connsiteY35" fmla="*/ 5034715 h 5034715"/>
                      <a:gd name="connsiteX36" fmla="*/ 194809 w 8203250"/>
                      <a:gd name="connsiteY36" fmla="*/ 5034715 h 5034715"/>
                      <a:gd name="connsiteX37" fmla="*/ 0 w 8203250"/>
                      <a:gd name="connsiteY37" fmla="*/ 4839569 h 5034715"/>
                      <a:gd name="connsiteX38" fmla="*/ 0 w 8203250"/>
                      <a:gd name="connsiteY38" fmla="*/ 4268968 h 5034715"/>
                      <a:gd name="connsiteX39" fmla="*/ 0 w 8203250"/>
                      <a:gd name="connsiteY39" fmla="*/ 3651924 h 5034715"/>
                      <a:gd name="connsiteX40" fmla="*/ 0 w 8203250"/>
                      <a:gd name="connsiteY40" fmla="*/ 2988434 h 5034715"/>
                      <a:gd name="connsiteX41" fmla="*/ 0 w 8203250"/>
                      <a:gd name="connsiteY41" fmla="*/ 2417834 h 5034715"/>
                      <a:gd name="connsiteX42" fmla="*/ 0 w 8203250"/>
                      <a:gd name="connsiteY42" fmla="*/ 1661456 h 5034715"/>
                      <a:gd name="connsiteX43" fmla="*/ 0 w 8203250"/>
                      <a:gd name="connsiteY43" fmla="*/ 997967 h 5034715"/>
                      <a:gd name="connsiteX44" fmla="*/ 0 w 8203250"/>
                      <a:gd name="connsiteY44" fmla="*/ 195145 h 5034715"/>
                      <a:gd name="connsiteX0" fmla="*/ 0 w 8203250"/>
                      <a:gd name="connsiteY0" fmla="*/ 195145 h 5034715"/>
                      <a:gd name="connsiteX1" fmla="*/ 194809 w 8203250"/>
                      <a:gd name="connsiteY1" fmla="*/ 0 h 5034715"/>
                      <a:gd name="connsiteX2" fmla="*/ 1002218 w 8203250"/>
                      <a:gd name="connsiteY2" fmla="*/ 0 h 5034715"/>
                      <a:gd name="connsiteX3" fmla="*/ 1497080 w 8203250"/>
                      <a:gd name="connsiteY3" fmla="*/ 0 h 5034715"/>
                      <a:gd name="connsiteX4" fmla="*/ 2148216 w 8203250"/>
                      <a:gd name="connsiteY4" fmla="*/ 0 h 5034715"/>
                      <a:gd name="connsiteX5" fmla="*/ 2564944 w 8203250"/>
                      <a:gd name="connsiteY5" fmla="*/ 0 h 5034715"/>
                      <a:gd name="connsiteX6" fmla="*/ 3372353 w 8203250"/>
                      <a:gd name="connsiteY6" fmla="*/ 0 h 5034715"/>
                      <a:gd name="connsiteX7" fmla="*/ 4023489 w 8203250"/>
                      <a:gd name="connsiteY7" fmla="*/ 0 h 5034715"/>
                      <a:gd name="connsiteX8" fmla="*/ 4830896 w 8203250"/>
                      <a:gd name="connsiteY8" fmla="*/ 0 h 5034715"/>
                      <a:gd name="connsiteX9" fmla="*/ 5403897 w 8203250"/>
                      <a:gd name="connsiteY9" fmla="*/ 0 h 5034715"/>
                      <a:gd name="connsiteX10" fmla="*/ 5898760 w 8203250"/>
                      <a:gd name="connsiteY10" fmla="*/ 0 h 5034715"/>
                      <a:gd name="connsiteX11" fmla="*/ 6549896 w 8203250"/>
                      <a:gd name="connsiteY11" fmla="*/ 0 h 5034715"/>
                      <a:gd name="connsiteX12" fmla="*/ 7279168 w 8203250"/>
                      <a:gd name="connsiteY12" fmla="*/ 0 h 5034715"/>
                      <a:gd name="connsiteX13" fmla="*/ 8008440 w 8203250"/>
                      <a:gd name="connsiteY13" fmla="*/ 0 h 5034715"/>
                      <a:gd name="connsiteX14" fmla="*/ 8203250 w 8203250"/>
                      <a:gd name="connsiteY14" fmla="*/ 195145 h 5034715"/>
                      <a:gd name="connsiteX15" fmla="*/ 8203250 w 8203250"/>
                      <a:gd name="connsiteY15" fmla="*/ 905078 h 5034715"/>
                      <a:gd name="connsiteX16" fmla="*/ 8203250 w 8203250"/>
                      <a:gd name="connsiteY16" fmla="*/ 1475679 h 5034715"/>
                      <a:gd name="connsiteX17" fmla="*/ 8203250 w 8203250"/>
                      <a:gd name="connsiteY17" fmla="*/ 2185613 h 5034715"/>
                      <a:gd name="connsiteX18" fmla="*/ 8203250 w 8203250"/>
                      <a:gd name="connsiteY18" fmla="*/ 2802657 h 5034715"/>
                      <a:gd name="connsiteX19" fmla="*/ 8203250 w 8203250"/>
                      <a:gd name="connsiteY19" fmla="*/ 3373258 h 5034715"/>
                      <a:gd name="connsiteX20" fmla="*/ 8203250 w 8203250"/>
                      <a:gd name="connsiteY20" fmla="*/ 3897414 h 5034715"/>
                      <a:gd name="connsiteX21" fmla="*/ 8203250 w 8203250"/>
                      <a:gd name="connsiteY21" fmla="*/ 4839569 h 5034715"/>
                      <a:gd name="connsiteX22" fmla="*/ 8008440 w 8203250"/>
                      <a:gd name="connsiteY22" fmla="*/ 5034715 h 5034715"/>
                      <a:gd name="connsiteX23" fmla="*/ 7279168 w 8203250"/>
                      <a:gd name="connsiteY23" fmla="*/ 5034715 h 5034715"/>
                      <a:gd name="connsiteX24" fmla="*/ 6706169 w 8203250"/>
                      <a:gd name="connsiteY24" fmla="*/ 5034715 h 5034715"/>
                      <a:gd name="connsiteX25" fmla="*/ 5898760 w 8203250"/>
                      <a:gd name="connsiteY25" fmla="*/ 5034715 h 5034715"/>
                      <a:gd name="connsiteX26" fmla="*/ 5403897 w 8203250"/>
                      <a:gd name="connsiteY26" fmla="*/ 5034715 h 5034715"/>
                      <a:gd name="connsiteX27" fmla="*/ 4596488 w 8203250"/>
                      <a:gd name="connsiteY27" fmla="*/ 5034715 h 5034715"/>
                      <a:gd name="connsiteX28" fmla="*/ 4101625 w 8203250"/>
                      <a:gd name="connsiteY28" fmla="*/ 5034715 h 5034715"/>
                      <a:gd name="connsiteX29" fmla="*/ 3372353 w 8203250"/>
                      <a:gd name="connsiteY29" fmla="*/ 5034715 h 5034715"/>
                      <a:gd name="connsiteX30" fmla="*/ 2564944 w 8203250"/>
                      <a:gd name="connsiteY30" fmla="*/ 5034715 h 5034715"/>
                      <a:gd name="connsiteX31" fmla="*/ 2148216 w 8203250"/>
                      <a:gd name="connsiteY31" fmla="*/ 5034715 h 5034715"/>
                      <a:gd name="connsiteX32" fmla="*/ 1340808 w 8203250"/>
                      <a:gd name="connsiteY32" fmla="*/ 5034715 h 5034715"/>
                      <a:gd name="connsiteX33" fmla="*/ 194809 w 8203250"/>
                      <a:gd name="connsiteY33" fmla="*/ 5034715 h 5034715"/>
                      <a:gd name="connsiteX34" fmla="*/ 0 w 8203250"/>
                      <a:gd name="connsiteY34" fmla="*/ 4839569 h 5034715"/>
                      <a:gd name="connsiteX35" fmla="*/ 0 w 8203250"/>
                      <a:gd name="connsiteY35" fmla="*/ 4222524 h 5034715"/>
                      <a:gd name="connsiteX36" fmla="*/ 0 w 8203250"/>
                      <a:gd name="connsiteY36" fmla="*/ 3605479 h 5034715"/>
                      <a:gd name="connsiteX37" fmla="*/ 0 w 8203250"/>
                      <a:gd name="connsiteY37" fmla="*/ 2988434 h 5034715"/>
                      <a:gd name="connsiteX38" fmla="*/ 0 w 8203250"/>
                      <a:gd name="connsiteY38" fmla="*/ 2464278 h 5034715"/>
                      <a:gd name="connsiteX39" fmla="*/ 0 w 8203250"/>
                      <a:gd name="connsiteY39" fmla="*/ 1707901 h 5034715"/>
                      <a:gd name="connsiteX40" fmla="*/ 0 w 8203250"/>
                      <a:gd name="connsiteY40" fmla="*/ 951523 h 5034715"/>
                      <a:gd name="connsiteX41" fmla="*/ 0 w 8203250"/>
                      <a:gd name="connsiteY41" fmla="*/ 195145 h 5034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8203250" h="5034715" fill="none" extrusionOk="0">
                        <a:moveTo>
                          <a:pt x="0" y="195145"/>
                        </a:moveTo>
                        <a:cubicBezTo>
                          <a:pt x="23543" y="60379"/>
                          <a:pt x="117089" y="-12107"/>
                          <a:pt x="194809" y="0"/>
                        </a:cubicBezTo>
                        <a:cubicBezTo>
                          <a:pt x="399377" y="-46710"/>
                          <a:pt x="735511" y="-59308"/>
                          <a:pt x="1002218" y="0"/>
                        </a:cubicBezTo>
                        <a:cubicBezTo>
                          <a:pt x="1281848" y="12551"/>
                          <a:pt x="1263094" y="1437"/>
                          <a:pt x="1497080" y="0"/>
                        </a:cubicBezTo>
                        <a:cubicBezTo>
                          <a:pt x="1778745" y="35837"/>
                          <a:pt x="1949349" y="-3340"/>
                          <a:pt x="2148216" y="0"/>
                        </a:cubicBezTo>
                        <a:cubicBezTo>
                          <a:pt x="2269712" y="27712"/>
                          <a:pt x="2448766" y="-60157"/>
                          <a:pt x="2564944" y="0"/>
                        </a:cubicBezTo>
                        <a:cubicBezTo>
                          <a:pt x="2596843" y="51537"/>
                          <a:pt x="3106478" y="146823"/>
                          <a:pt x="3372353" y="0"/>
                        </a:cubicBezTo>
                        <a:cubicBezTo>
                          <a:pt x="3618747" y="-44482"/>
                          <a:pt x="3778540" y="-14530"/>
                          <a:pt x="4023489" y="0"/>
                        </a:cubicBezTo>
                        <a:cubicBezTo>
                          <a:pt x="4248299" y="12347"/>
                          <a:pt x="4553837" y="36995"/>
                          <a:pt x="4830896" y="0"/>
                        </a:cubicBezTo>
                        <a:cubicBezTo>
                          <a:pt x="5002730" y="-24809"/>
                          <a:pt x="5265739" y="-21889"/>
                          <a:pt x="5403897" y="0"/>
                        </a:cubicBezTo>
                        <a:cubicBezTo>
                          <a:pt x="5524932" y="5299"/>
                          <a:pt x="5662383" y="41807"/>
                          <a:pt x="5898760" y="0"/>
                        </a:cubicBezTo>
                        <a:cubicBezTo>
                          <a:pt x="6111150" y="-18591"/>
                          <a:pt x="6283819" y="38783"/>
                          <a:pt x="6549896" y="0"/>
                        </a:cubicBezTo>
                        <a:cubicBezTo>
                          <a:pt x="6789025" y="-8280"/>
                          <a:pt x="7128324" y="-33712"/>
                          <a:pt x="7279168" y="0"/>
                        </a:cubicBezTo>
                        <a:cubicBezTo>
                          <a:pt x="7459843" y="-67862"/>
                          <a:pt x="7816588" y="25385"/>
                          <a:pt x="8008440" y="0"/>
                        </a:cubicBezTo>
                        <a:cubicBezTo>
                          <a:pt x="8121232" y="21084"/>
                          <a:pt x="8202583" y="56795"/>
                          <a:pt x="8203250" y="195145"/>
                        </a:cubicBezTo>
                        <a:cubicBezTo>
                          <a:pt x="8250495" y="461024"/>
                          <a:pt x="8268329" y="622008"/>
                          <a:pt x="8203250" y="905078"/>
                        </a:cubicBezTo>
                        <a:cubicBezTo>
                          <a:pt x="8196413" y="1154728"/>
                          <a:pt x="8198371" y="1194815"/>
                          <a:pt x="8203250" y="1475679"/>
                        </a:cubicBezTo>
                        <a:cubicBezTo>
                          <a:pt x="8181124" y="1747320"/>
                          <a:pt x="8223440" y="2011180"/>
                          <a:pt x="8203250" y="2185613"/>
                        </a:cubicBezTo>
                        <a:cubicBezTo>
                          <a:pt x="8202396" y="2406048"/>
                          <a:pt x="8238158" y="2489871"/>
                          <a:pt x="8203250" y="2802657"/>
                        </a:cubicBezTo>
                        <a:cubicBezTo>
                          <a:pt x="8210298" y="3063297"/>
                          <a:pt x="8262557" y="3263456"/>
                          <a:pt x="8203250" y="3373258"/>
                        </a:cubicBezTo>
                        <a:cubicBezTo>
                          <a:pt x="8219115" y="3461710"/>
                          <a:pt x="8229725" y="3690079"/>
                          <a:pt x="8203250" y="3897414"/>
                        </a:cubicBezTo>
                        <a:cubicBezTo>
                          <a:pt x="8258015" y="4103868"/>
                          <a:pt x="8241514" y="4444172"/>
                          <a:pt x="8203250" y="4839569"/>
                        </a:cubicBezTo>
                        <a:cubicBezTo>
                          <a:pt x="8161215" y="4935780"/>
                          <a:pt x="8156335" y="5036420"/>
                          <a:pt x="8008440" y="5034715"/>
                        </a:cubicBezTo>
                        <a:cubicBezTo>
                          <a:pt x="7860870" y="4949580"/>
                          <a:pt x="7650542" y="5022033"/>
                          <a:pt x="7279168" y="5034715"/>
                        </a:cubicBezTo>
                        <a:cubicBezTo>
                          <a:pt x="6956642" y="5018868"/>
                          <a:pt x="6929694" y="5014896"/>
                          <a:pt x="6706169" y="5034715"/>
                        </a:cubicBezTo>
                        <a:cubicBezTo>
                          <a:pt x="6549775" y="4998342"/>
                          <a:pt x="6154298" y="4981980"/>
                          <a:pt x="5898760" y="5034715"/>
                        </a:cubicBezTo>
                        <a:cubicBezTo>
                          <a:pt x="5700417" y="5017386"/>
                          <a:pt x="5585559" y="5014100"/>
                          <a:pt x="5403897" y="5034715"/>
                        </a:cubicBezTo>
                        <a:cubicBezTo>
                          <a:pt x="5260097" y="5057562"/>
                          <a:pt x="4971918" y="4933082"/>
                          <a:pt x="4596488" y="5034715"/>
                        </a:cubicBezTo>
                        <a:cubicBezTo>
                          <a:pt x="4224911" y="5012740"/>
                          <a:pt x="4304549" y="5052349"/>
                          <a:pt x="4101625" y="5034715"/>
                        </a:cubicBezTo>
                        <a:cubicBezTo>
                          <a:pt x="3798532" y="5006799"/>
                          <a:pt x="3607650" y="4996376"/>
                          <a:pt x="3372353" y="5034715"/>
                        </a:cubicBezTo>
                        <a:cubicBezTo>
                          <a:pt x="3105331" y="4975523"/>
                          <a:pt x="2826250" y="5132170"/>
                          <a:pt x="2564944" y="5034715"/>
                        </a:cubicBezTo>
                        <a:cubicBezTo>
                          <a:pt x="2249407" y="5020889"/>
                          <a:pt x="2261250" y="5044777"/>
                          <a:pt x="2148216" y="5034715"/>
                        </a:cubicBezTo>
                        <a:cubicBezTo>
                          <a:pt x="2129801" y="5060223"/>
                          <a:pt x="1758311" y="5075369"/>
                          <a:pt x="1340808" y="5034715"/>
                        </a:cubicBezTo>
                        <a:cubicBezTo>
                          <a:pt x="983119" y="5126009"/>
                          <a:pt x="454573" y="5011227"/>
                          <a:pt x="194809" y="5034715"/>
                        </a:cubicBezTo>
                        <a:cubicBezTo>
                          <a:pt x="60654" y="5009508"/>
                          <a:pt x="-12837" y="4919531"/>
                          <a:pt x="0" y="4839569"/>
                        </a:cubicBezTo>
                        <a:cubicBezTo>
                          <a:pt x="5897" y="4679226"/>
                          <a:pt x="53043" y="4498566"/>
                          <a:pt x="0" y="4222524"/>
                        </a:cubicBezTo>
                        <a:cubicBezTo>
                          <a:pt x="-14031" y="3952443"/>
                          <a:pt x="-8281" y="3848905"/>
                          <a:pt x="0" y="3605479"/>
                        </a:cubicBezTo>
                        <a:cubicBezTo>
                          <a:pt x="38415" y="3347114"/>
                          <a:pt x="-32163" y="3305312"/>
                          <a:pt x="0" y="2988434"/>
                        </a:cubicBezTo>
                        <a:cubicBezTo>
                          <a:pt x="6854" y="2696664"/>
                          <a:pt x="-6677" y="2655872"/>
                          <a:pt x="0" y="2464278"/>
                        </a:cubicBezTo>
                        <a:cubicBezTo>
                          <a:pt x="49504" y="2258618"/>
                          <a:pt x="-89288" y="1938488"/>
                          <a:pt x="0" y="1707901"/>
                        </a:cubicBezTo>
                        <a:cubicBezTo>
                          <a:pt x="15112" y="1434048"/>
                          <a:pt x="53923" y="1188076"/>
                          <a:pt x="0" y="951523"/>
                        </a:cubicBezTo>
                        <a:cubicBezTo>
                          <a:pt x="-33906" y="770307"/>
                          <a:pt x="27265" y="602997"/>
                          <a:pt x="0" y="195145"/>
                        </a:cubicBezTo>
                        <a:close/>
                      </a:path>
                      <a:path w="8203250" h="5034715" stroke="0" extrusionOk="0">
                        <a:moveTo>
                          <a:pt x="0" y="195145"/>
                        </a:moveTo>
                        <a:cubicBezTo>
                          <a:pt x="-47666" y="92757"/>
                          <a:pt x="60684" y="40724"/>
                          <a:pt x="194809" y="0"/>
                        </a:cubicBezTo>
                        <a:cubicBezTo>
                          <a:pt x="539775" y="-25673"/>
                          <a:pt x="635954" y="57626"/>
                          <a:pt x="1002218" y="0"/>
                        </a:cubicBezTo>
                        <a:cubicBezTo>
                          <a:pt x="1333636" y="-47224"/>
                          <a:pt x="1366931" y="2794"/>
                          <a:pt x="1575217" y="0"/>
                        </a:cubicBezTo>
                        <a:cubicBezTo>
                          <a:pt x="1757678" y="-561"/>
                          <a:pt x="1856677" y="833"/>
                          <a:pt x="2070080" y="0"/>
                        </a:cubicBezTo>
                        <a:cubicBezTo>
                          <a:pt x="2327743" y="-9534"/>
                          <a:pt x="2570700" y="62005"/>
                          <a:pt x="2799352" y="0"/>
                        </a:cubicBezTo>
                        <a:cubicBezTo>
                          <a:pt x="3037995" y="31940"/>
                          <a:pt x="3130877" y="-39476"/>
                          <a:pt x="3372353" y="0"/>
                        </a:cubicBezTo>
                        <a:cubicBezTo>
                          <a:pt x="3565165" y="41112"/>
                          <a:pt x="3893877" y="-11526"/>
                          <a:pt x="4179760" y="0"/>
                        </a:cubicBezTo>
                        <a:cubicBezTo>
                          <a:pt x="4516357" y="25359"/>
                          <a:pt x="4555300" y="-6044"/>
                          <a:pt x="4674624" y="0"/>
                        </a:cubicBezTo>
                        <a:cubicBezTo>
                          <a:pt x="4837535" y="72223"/>
                          <a:pt x="5233570" y="36245"/>
                          <a:pt x="5482033" y="0"/>
                        </a:cubicBezTo>
                        <a:cubicBezTo>
                          <a:pt x="5820278" y="-17859"/>
                          <a:pt x="5793817" y="-1155"/>
                          <a:pt x="5898760" y="0"/>
                        </a:cubicBezTo>
                        <a:cubicBezTo>
                          <a:pt x="6069734" y="-4712"/>
                          <a:pt x="6364420" y="-43184"/>
                          <a:pt x="6549896" y="0"/>
                        </a:cubicBezTo>
                        <a:cubicBezTo>
                          <a:pt x="6786278" y="-41725"/>
                          <a:pt x="6979625" y="23312"/>
                          <a:pt x="7201031" y="0"/>
                        </a:cubicBezTo>
                        <a:cubicBezTo>
                          <a:pt x="7468145" y="10861"/>
                          <a:pt x="7632475" y="-76027"/>
                          <a:pt x="8008440" y="0"/>
                        </a:cubicBezTo>
                        <a:cubicBezTo>
                          <a:pt x="8117526" y="-30403"/>
                          <a:pt x="8209028" y="74369"/>
                          <a:pt x="8203250" y="195145"/>
                        </a:cubicBezTo>
                        <a:cubicBezTo>
                          <a:pt x="8277780" y="489886"/>
                          <a:pt x="8276718" y="632714"/>
                          <a:pt x="8203250" y="858634"/>
                        </a:cubicBezTo>
                        <a:cubicBezTo>
                          <a:pt x="8129929" y="1049689"/>
                          <a:pt x="8184648" y="1341502"/>
                          <a:pt x="8203250" y="1522124"/>
                        </a:cubicBezTo>
                        <a:cubicBezTo>
                          <a:pt x="8166370" y="1651768"/>
                          <a:pt x="8228386" y="2067441"/>
                          <a:pt x="8203250" y="2278501"/>
                        </a:cubicBezTo>
                        <a:cubicBezTo>
                          <a:pt x="8179105" y="2548622"/>
                          <a:pt x="8185581" y="2628569"/>
                          <a:pt x="8203250" y="2941990"/>
                        </a:cubicBezTo>
                        <a:cubicBezTo>
                          <a:pt x="8196161" y="3267440"/>
                          <a:pt x="8193347" y="3201116"/>
                          <a:pt x="8203250" y="3466147"/>
                        </a:cubicBezTo>
                        <a:cubicBezTo>
                          <a:pt x="8194871" y="3727684"/>
                          <a:pt x="8172695" y="3848473"/>
                          <a:pt x="8203250" y="4036747"/>
                        </a:cubicBezTo>
                        <a:cubicBezTo>
                          <a:pt x="8214324" y="4297601"/>
                          <a:pt x="8298097" y="4562910"/>
                          <a:pt x="8203250" y="4839569"/>
                        </a:cubicBezTo>
                        <a:cubicBezTo>
                          <a:pt x="8235914" y="4924679"/>
                          <a:pt x="8139859" y="5044507"/>
                          <a:pt x="8008440" y="5034715"/>
                        </a:cubicBezTo>
                        <a:cubicBezTo>
                          <a:pt x="7859393" y="5041468"/>
                          <a:pt x="7648730" y="5034181"/>
                          <a:pt x="7513577" y="5034715"/>
                        </a:cubicBezTo>
                        <a:cubicBezTo>
                          <a:pt x="7341677" y="5039435"/>
                          <a:pt x="7202082" y="5013918"/>
                          <a:pt x="7096850" y="5034715"/>
                        </a:cubicBezTo>
                        <a:cubicBezTo>
                          <a:pt x="7017333" y="5026500"/>
                          <a:pt x="6861308" y="5039426"/>
                          <a:pt x="6680123" y="5034715"/>
                        </a:cubicBezTo>
                        <a:cubicBezTo>
                          <a:pt x="6529898" y="5024786"/>
                          <a:pt x="6388468" y="4991589"/>
                          <a:pt x="6028986" y="5034715"/>
                        </a:cubicBezTo>
                        <a:cubicBezTo>
                          <a:pt x="5739674" y="5078914"/>
                          <a:pt x="5734220" y="5030171"/>
                          <a:pt x="5534124" y="5034715"/>
                        </a:cubicBezTo>
                        <a:cubicBezTo>
                          <a:pt x="5300554" y="4973206"/>
                          <a:pt x="4992402" y="4974862"/>
                          <a:pt x="4804851" y="5034715"/>
                        </a:cubicBezTo>
                        <a:cubicBezTo>
                          <a:pt x="4639536" y="5047738"/>
                          <a:pt x="4584107" y="5023197"/>
                          <a:pt x="4309988" y="5034715"/>
                        </a:cubicBezTo>
                        <a:cubicBezTo>
                          <a:pt x="4118324" y="4977202"/>
                          <a:pt x="3915330" y="4960736"/>
                          <a:pt x="3580716" y="5034715"/>
                        </a:cubicBezTo>
                        <a:cubicBezTo>
                          <a:pt x="3280972" y="5029613"/>
                          <a:pt x="3344194" y="5049720"/>
                          <a:pt x="3163988" y="5034715"/>
                        </a:cubicBezTo>
                        <a:cubicBezTo>
                          <a:pt x="2936413" y="4980899"/>
                          <a:pt x="2763001" y="5010239"/>
                          <a:pt x="2434716" y="5034715"/>
                        </a:cubicBezTo>
                        <a:cubicBezTo>
                          <a:pt x="2164668" y="5055034"/>
                          <a:pt x="2080471" y="5050162"/>
                          <a:pt x="1939853" y="5034715"/>
                        </a:cubicBezTo>
                        <a:cubicBezTo>
                          <a:pt x="1803901" y="5065083"/>
                          <a:pt x="1635717" y="5036034"/>
                          <a:pt x="1523126" y="5034715"/>
                        </a:cubicBezTo>
                        <a:cubicBezTo>
                          <a:pt x="1400004" y="5034956"/>
                          <a:pt x="1132540" y="5049007"/>
                          <a:pt x="1028263" y="5034715"/>
                        </a:cubicBezTo>
                        <a:cubicBezTo>
                          <a:pt x="955356" y="5093310"/>
                          <a:pt x="493249" y="5046151"/>
                          <a:pt x="194809" y="5034715"/>
                        </a:cubicBezTo>
                        <a:cubicBezTo>
                          <a:pt x="109703" y="4990704"/>
                          <a:pt x="-30752" y="4993075"/>
                          <a:pt x="0" y="4839569"/>
                        </a:cubicBezTo>
                        <a:cubicBezTo>
                          <a:pt x="10180" y="4637418"/>
                          <a:pt x="19032" y="4415644"/>
                          <a:pt x="0" y="4268968"/>
                        </a:cubicBezTo>
                        <a:cubicBezTo>
                          <a:pt x="-32143" y="4173075"/>
                          <a:pt x="61173" y="3877106"/>
                          <a:pt x="0" y="3651924"/>
                        </a:cubicBezTo>
                        <a:cubicBezTo>
                          <a:pt x="-61547" y="3396372"/>
                          <a:pt x="-11455" y="3136051"/>
                          <a:pt x="0" y="2988434"/>
                        </a:cubicBezTo>
                        <a:cubicBezTo>
                          <a:pt x="-17873" y="2748877"/>
                          <a:pt x="60540" y="2573083"/>
                          <a:pt x="0" y="2417834"/>
                        </a:cubicBezTo>
                        <a:cubicBezTo>
                          <a:pt x="-44916" y="2323262"/>
                          <a:pt x="13923" y="1985797"/>
                          <a:pt x="0" y="1661456"/>
                        </a:cubicBezTo>
                        <a:cubicBezTo>
                          <a:pt x="14357" y="1453119"/>
                          <a:pt x="38454" y="1302498"/>
                          <a:pt x="0" y="997967"/>
                        </a:cubicBezTo>
                        <a:cubicBezTo>
                          <a:pt x="-37081" y="657669"/>
                          <a:pt x="-2349" y="587551"/>
                          <a:pt x="0" y="195145"/>
                        </a:cubicBezTo>
                        <a:close/>
                      </a:path>
                      <a:path w="8203250" h="5034715" fill="none" stroke="0" extrusionOk="0">
                        <a:moveTo>
                          <a:pt x="0" y="195145"/>
                        </a:moveTo>
                        <a:cubicBezTo>
                          <a:pt x="-9882" y="58000"/>
                          <a:pt x="77172" y="2740"/>
                          <a:pt x="194809" y="0"/>
                        </a:cubicBezTo>
                        <a:cubicBezTo>
                          <a:pt x="429881" y="50061"/>
                          <a:pt x="734341" y="31539"/>
                          <a:pt x="1002218" y="0"/>
                        </a:cubicBezTo>
                        <a:cubicBezTo>
                          <a:pt x="1278797" y="6287"/>
                          <a:pt x="1267788" y="8628"/>
                          <a:pt x="1497080" y="0"/>
                        </a:cubicBezTo>
                        <a:cubicBezTo>
                          <a:pt x="1711899" y="-15801"/>
                          <a:pt x="2048254" y="8491"/>
                          <a:pt x="2148216" y="0"/>
                        </a:cubicBezTo>
                        <a:cubicBezTo>
                          <a:pt x="2320115" y="32697"/>
                          <a:pt x="2431618" y="-31628"/>
                          <a:pt x="2564944" y="0"/>
                        </a:cubicBezTo>
                        <a:cubicBezTo>
                          <a:pt x="2634716" y="5924"/>
                          <a:pt x="3128291" y="38172"/>
                          <a:pt x="3372353" y="0"/>
                        </a:cubicBezTo>
                        <a:cubicBezTo>
                          <a:pt x="3631334" y="-38352"/>
                          <a:pt x="3714612" y="-17992"/>
                          <a:pt x="4023489" y="0"/>
                        </a:cubicBezTo>
                        <a:cubicBezTo>
                          <a:pt x="4352071" y="44936"/>
                          <a:pt x="4685616" y="-16679"/>
                          <a:pt x="4830896" y="0"/>
                        </a:cubicBezTo>
                        <a:cubicBezTo>
                          <a:pt x="5020005" y="350"/>
                          <a:pt x="5239134" y="32200"/>
                          <a:pt x="5403897" y="0"/>
                        </a:cubicBezTo>
                        <a:cubicBezTo>
                          <a:pt x="5567458" y="8168"/>
                          <a:pt x="5682603" y="25613"/>
                          <a:pt x="5898760" y="0"/>
                        </a:cubicBezTo>
                        <a:cubicBezTo>
                          <a:pt x="6151000" y="28666"/>
                          <a:pt x="6263868" y="21531"/>
                          <a:pt x="6549896" y="0"/>
                        </a:cubicBezTo>
                        <a:cubicBezTo>
                          <a:pt x="6846239" y="-1556"/>
                          <a:pt x="7126796" y="18683"/>
                          <a:pt x="7279168" y="0"/>
                        </a:cubicBezTo>
                        <a:cubicBezTo>
                          <a:pt x="7425615" y="-34868"/>
                          <a:pt x="7783273" y="11598"/>
                          <a:pt x="8008440" y="0"/>
                        </a:cubicBezTo>
                        <a:cubicBezTo>
                          <a:pt x="8112771" y="22380"/>
                          <a:pt x="8178984" y="65560"/>
                          <a:pt x="8203250" y="195145"/>
                        </a:cubicBezTo>
                        <a:cubicBezTo>
                          <a:pt x="8187826" y="353352"/>
                          <a:pt x="8171480" y="674366"/>
                          <a:pt x="8203250" y="905078"/>
                        </a:cubicBezTo>
                        <a:cubicBezTo>
                          <a:pt x="8166001" y="1167268"/>
                          <a:pt x="8199817" y="1219913"/>
                          <a:pt x="8203250" y="1475679"/>
                        </a:cubicBezTo>
                        <a:cubicBezTo>
                          <a:pt x="8236984" y="1761851"/>
                          <a:pt x="8191494" y="1967056"/>
                          <a:pt x="8203250" y="2185613"/>
                        </a:cubicBezTo>
                        <a:cubicBezTo>
                          <a:pt x="8221584" y="2386047"/>
                          <a:pt x="8183226" y="2493315"/>
                          <a:pt x="8203250" y="2802657"/>
                        </a:cubicBezTo>
                        <a:cubicBezTo>
                          <a:pt x="8212906" y="3124493"/>
                          <a:pt x="8197462" y="3246060"/>
                          <a:pt x="8203250" y="3373258"/>
                        </a:cubicBezTo>
                        <a:cubicBezTo>
                          <a:pt x="8156573" y="3462879"/>
                          <a:pt x="8158171" y="3717135"/>
                          <a:pt x="8203250" y="3897414"/>
                        </a:cubicBezTo>
                        <a:cubicBezTo>
                          <a:pt x="8273269" y="4060954"/>
                          <a:pt x="8209686" y="4408597"/>
                          <a:pt x="8203250" y="4839569"/>
                        </a:cubicBezTo>
                        <a:cubicBezTo>
                          <a:pt x="8185598" y="4954256"/>
                          <a:pt x="8124047" y="5025975"/>
                          <a:pt x="8008440" y="5034715"/>
                        </a:cubicBezTo>
                        <a:cubicBezTo>
                          <a:pt x="7891460" y="4997754"/>
                          <a:pt x="7598376" y="5011450"/>
                          <a:pt x="7279168" y="5034715"/>
                        </a:cubicBezTo>
                        <a:cubicBezTo>
                          <a:pt x="6951878" y="5012637"/>
                          <a:pt x="6916098" y="5023310"/>
                          <a:pt x="6706169" y="5034715"/>
                        </a:cubicBezTo>
                        <a:cubicBezTo>
                          <a:pt x="6499085" y="5085925"/>
                          <a:pt x="6117225" y="5057416"/>
                          <a:pt x="5898760" y="5034715"/>
                        </a:cubicBezTo>
                        <a:cubicBezTo>
                          <a:pt x="5701542" y="5006571"/>
                          <a:pt x="5594572" y="5011562"/>
                          <a:pt x="5403897" y="5034715"/>
                        </a:cubicBezTo>
                        <a:cubicBezTo>
                          <a:pt x="5218031" y="5003411"/>
                          <a:pt x="4960580" y="5012731"/>
                          <a:pt x="4596488" y="5034715"/>
                        </a:cubicBezTo>
                        <a:cubicBezTo>
                          <a:pt x="4231544" y="5048404"/>
                          <a:pt x="4309410" y="5043630"/>
                          <a:pt x="4101625" y="5034715"/>
                        </a:cubicBezTo>
                        <a:cubicBezTo>
                          <a:pt x="3935074" y="4984364"/>
                          <a:pt x="3582390" y="5079966"/>
                          <a:pt x="3372353" y="5034715"/>
                        </a:cubicBezTo>
                        <a:cubicBezTo>
                          <a:pt x="3136197" y="5047908"/>
                          <a:pt x="2852105" y="5034838"/>
                          <a:pt x="2564944" y="5034715"/>
                        </a:cubicBezTo>
                        <a:cubicBezTo>
                          <a:pt x="2242361" y="5016732"/>
                          <a:pt x="2253806" y="5050761"/>
                          <a:pt x="2148216" y="5034715"/>
                        </a:cubicBezTo>
                        <a:cubicBezTo>
                          <a:pt x="2019642" y="5013356"/>
                          <a:pt x="1670617" y="5144584"/>
                          <a:pt x="1340808" y="5034715"/>
                        </a:cubicBezTo>
                        <a:cubicBezTo>
                          <a:pt x="1022105" y="5010031"/>
                          <a:pt x="414801" y="4990442"/>
                          <a:pt x="194809" y="5034715"/>
                        </a:cubicBezTo>
                        <a:cubicBezTo>
                          <a:pt x="81117" y="5023645"/>
                          <a:pt x="21545" y="4957541"/>
                          <a:pt x="0" y="4839569"/>
                        </a:cubicBezTo>
                        <a:cubicBezTo>
                          <a:pt x="-9787" y="4606995"/>
                          <a:pt x="-23402" y="4444333"/>
                          <a:pt x="0" y="4222524"/>
                        </a:cubicBezTo>
                        <a:cubicBezTo>
                          <a:pt x="-24852" y="4001074"/>
                          <a:pt x="-10745" y="3897932"/>
                          <a:pt x="0" y="3605479"/>
                        </a:cubicBezTo>
                        <a:cubicBezTo>
                          <a:pt x="10426" y="3326393"/>
                          <a:pt x="-6800" y="3295059"/>
                          <a:pt x="0" y="2988434"/>
                        </a:cubicBezTo>
                        <a:cubicBezTo>
                          <a:pt x="14488" y="2691257"/>
                          <a:pt x="-12284" y="2656739"/>
                          <a:pt x="0" y="2464278"/>
                        </a:cubicBezTo>
                        <a:cubicBezTo>
                          <a:pt x="-19727" y="2273565"/>
                          <a:pt x="16573" y="1978850"/>
                          <a:pt x="0" y="1707901"/>
                        </a:cubicBezTo>
                        <a:cubicBezTo>
                          <a:pt x="34583" y="1409784"/>
                          <a:pt x="29439" y="1122904"/>
                          <a:pt x="0" y="951523"/>
                        </a:cubicBezTo>
                        <a:cubicBezTo>
                          <a:pt x="-32240" y="755238"/>
                          <a:pt x="23291" y="436804"/>
                          <a:pt x="0" y="195145"/>
                        </a:cubicBezTo>
                        <a:close/>
                      </a:path>
                      <a:path w="8203250" h="5034715" fill="none" stroke="0" extrusionOk="0">
                        <a:moveTo>
                          <a:pt x="0" y="195145"/>
                        </a:moveTo>
                        <a:cubicBezTo>
                          <a:pt x="-5609" y="62480"/>
                          <a:pt x="99389" y="-7405"/>
                          <a:pt x="194809" y="0"/>
                        </a:cubicBezTo>
                        <a:cubicBezTo>
                          <a:pt x="449602" y="-21134"/>
                          <a:pt x="713712" y="-27441"/>
                          <a:pt x="1002218" y="0"/>
                        </a:cubicBezTo>
                        <a:cubicBezTo>
                          <a:pt x="1281775" y="9507"/>
                          <a:pt x="1264575" y="5069"/>
                          <a:pt x="1497080" y="0"/>
                        </a:cubicBezTo>
                        <a:cubicBezTo>
                          <a:pt x="1737478" y="7882"/>
                          <a:pt x="2009390" y="10085"/>
                          <a:pt x="2148216" y="0"/>
                        </a:cubicBezTo>
                        <a:cubicBezTo>
                          <a:pt x="2322422" y="21271"/>
                          <a:pt x="2452362" y="-41916"/>
                          <a:pt x="2564944" y="0"/>
                        </a:cubicBezTo>
                        <a:cubicBezTo>
                          <a:pt x="2585877" y="34356"/>
                          <a:pt x="3098384" y="91344"/>
                          <a:pt x="3372353" y="0"/>
                        </a:cubicBezTo>
                        <a:cubicBezTo>
                          <a:pt x="3621610" y="-50032"/>
                          <a:pt x="3733551" y="2720"/>
                          <a:pt x="4023489" y="0"/>
                        </a:cubicBezTo>
                        <a:cubicBezTo>
                          <a:pt x="4331808" y="33523"/>
                          <a:pt x="4607460" y="20231"/>
                          <a:pt x="4830896" y="0"/>
                        </a:cubicBezTo>
                        <a:cubicBezTo>
                          <a:pt x="4984197" y="-16196"/>
                          <a:pt x="5276892" y="3449"/>
                          <a:pt x="5403897" y="0"/>
                        </a:cubicBezTo>
                        <a:cubicBezTo>
                          <a:pt x="5547267" y="-6327"/>
                          <a:pt x="5669609" y="48076"/>
                          <a:pt x="5898760" y="0"/>
                        </a:cubicBezTo>
                        <a:cubicBezTo>
                          <a:pt x="6132432" y="-3995"/>
                          <a:pt x="6284930" y="27852"/>
                          <a:pt x="6549896" y="0"/>
                        </a:cubicBezTo>
                        <a:cubicBezTo>
                          <a:pt x="6829501" y="-28687"/>
                          <a:pt x="7132250" y="-28253"/>
                          <a:pt x="7279168" y="0"/>
                        </a:cubicBezTo>
                        <a:cubicBezTo>
                          <a:pt x="7417614" y="-46045"/>
                          <a:pt x="7775483" y="4111"/>
                          <a:pt x="8008440" y="0"/>
                        </a:cubicBezTo>
                        <a:cubicBezTo>
                          <a:pt x="8099464" y="23171"/>
                          <a:pt x="8185995" y="55102"/>
                          <a:pt x="8203250" y="195145"/>
                        </a:cubicBezTo>
                        <a:cubicBezTo>
                          <a:pt x="8247685" y="412181"/>
                          <a:pt x="8245330" y="640226"/>
                          <a:pt x="8203250" y="905078"/>
                        </a:cubicBezTo>
                        <a:cubicBezTo>
                          <a:pt x="8181007" y="1163594"/>
                          <a:pt x="8208887" y="1212465"/>
                          <a:pt x="8203250" y="1475679"/>
                        </a:cubicBezTo>
                        <a:cubicBezTo>
                          <a:pt x="8187808" y="1785341"/>
                          <a:pt x="8226360" y="1995096"/>
                          <a:pt x="8203250" y="2185613"/>
                        </a:cubicBezTo>
                        <a:cubicBezTo>
                          <a:pt x="8194155" y="2416335"/>
                          <a:pt x="8227194" y="2492531"/>
                          <a:pt x="8203250" y="2802657"/>
                        </a:cubicBezTo>
                        <a:cubicBezTo>
                          <a:pt x="8206203" y="3085219"/>
                          <a:pt x="8214766" y="3268348"/>
                          <a:pt x="8203250" y="3373258"/>
                        </a:cubicBezTo>
                        <a:cubicBezTo>
                          <a:pt x="8202332" y="3472736"/>
                          <a:pt x="8194289" y="3692017"/>
                          <a:pt x="8203250" y="3897414"/>
                        </a:cubicBezTo>
                        <a:cubicBezTo>
                          <a:pt x="8242363" y="4106850"/>
                          <a:pt x="8223382" y="4481488"/>
                          <a:pt x="8203250" y="4839569"/>
                        </a:cubicBezTo>
                        <a:cubicBezTo>
                          <a:pt x="8161238" y="4943805"/>
                          <a:pt x="8129125" y="5017355"/>
                          <a:pt x="8008440" y="5034715"/>
                        </a:cubicBezTo>
                        <a:cubicBezTo>
                          <a:pt x="7873718" y="4971498"/>
                          <a:pt x="7636218" y="5008869"/>
                          <a:pt x="7279168" y="5034715"/>
                        </a:cubicBezTo>
                        <a:cubicBezTo>
                          <a:pt x="6958591" y="5019210"/>
                          <a:pt x="6917872" y="5016197"/>
                          <a:pt x="6706169" y="5034715"/>
                        </a:cubicBezTo>
                        <a:cubicBezTo>
                          <a:pt x="6520555" y="5039541"/>
                          <a:pt x="6124563" y="4995153"/>
                          <a:pt x="5898760" y="5034715"/>
                        </a:cubicBezTo>
                        <a:cubicBezTo>
                          <a:pt x="5699235" y="5002735"/>
                          <a:pt x="5583570" y="5014458"/>
                          <a:pt x="5403897" y="5034715"/>
                        </a:cubicBezTo>
                        <a:cubicBezTo>
                          <a:pt x="5187551" y="5030338"/>
                          <a:pt x="5008892" y="4939545"/>
                          <a:pt x="4596488" y="5034715"/>
                        </a:cubicBezTo>
                        <a:cubicBezTo>
                          <a:pt x="4226737" y="5032449"/>
                          <a:pt x="4308527" y="5058780"/>
                          <a:pt x="4101625" y="5034715"/>
                        </a:cubicBezTo>
                        <a:cubicBezTo>
                          <a:pt x="3860337" y="5017442"/>
                          <a:pt x="3604199" y="5062297"/>
                          <a:pt x="3372353" y="5034715"/>
                        </a:cubicBezTo>
                        <a:cubicBezTo>
                          <a:pt x="3154380" y="4996212"/>
                          <a:pt x="2860276" y="5071048"/>
                          <a:pt x="2564944" y="5034715"/>
                        </a:cubicBezTo>
                        <a:cubicBezTo>
                          <a:pt x="2247836" y="5017201"/>
                          <a:pt x="2262255" y="5047129"/>
                          <a:pt x="2148216" y="5034715"/>
                        </a:cubicBezTo>
                        <a:cubicBezTo>
                          <a:pt x="2180849" y="5116842"/>
                          <a:pt x="1755352" y="5107733"/>
                          <a:pt x="1340808" y="5034715"/>
                        </a:cubicBezTo>
                        <a:cubicBezTo>
                          <a:pt x="1005564" y="5103736"/>
                          <a:pt x="411223" y="4977455"/>
                          <a:pt x="194809" y="5034715"/>
                        </a:cubicBezTo>
                        <a:cubicBezTo>
                          <a:pt x="49742" y="5025375"/>
                          <a:pt x="-5761" y="4924028"/>
                          <a:pt x="0" y="4839569"/>
                        </a:cubicBezTo>
                        <a:cubicBezTo>
                          <a:pt x="28022" y="4622715"/>
                          <a:pt x="29445" y="4477060"/>
                          <a:pt x="0" y="4222524"/>
                        </a:cubicBezTo>
                        <a:cubicBezTo>
                          <a:pt x="-34390" y="3977922"/>
                          <a:pt x="-14829" y="3875153"/>
                          <a:pt x="0" y="3605479"/>
                        </a:cubicBezTo>
                        <a:cubicBezTo>
                          <a:pt x="23240" y="3334493"/>
                          <a:pt x="-24059" y="3299846"/>
                          <a:pt x="0" y="2988434"/>
                        </a:cubicBezTo>
                        <a:cubicBezTo>
                          <a:pt x="14946" y="2691834"/>
                          <a:pt x="-7369" y="2655645"/>
                          <a:pt x="0" y="2464278"/>
                        </a:cubicBezTo>
                        <a:cubicBezTo>
                          <a:pt x="-20496" y="2286782"/>
                          <a:pt x="-59307" y="1946269"/>
                          <a:pt x="0" y="1707901"/>
                        </a:cubicBezTo>
                        <a:cubicBezTo>
                          <a:pt x="20020" y="1411179"/>
                          <a:pt x="38806" y="1135794"/>
                          <a:pt x="0" y="951523"/>
                        </a:cubicBezTo>
                        <a:cubicBezTo>
                          <a:pt x="-68612" y="772624"/>
                          <a:pt x="45502" y="525847"/>
                          <a:pt x="0" y="195145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  <a:effectLst/>
        </p:spPr>
      </p:pic>
    </p:spTree>
    <p:extLst>
      <p:ext uri="{BB962C8B-B14F-4D97-AF65-F5344CB8AC3E}">
        <p14:creationId xmlns:p14="http://schemas.microsoft.com/office/powerpoint/2010/main" val="26073085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24CF-0477-42A8-8368-5AD6C9269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CIRCUIT DIAGRAM</a:t>
            </a:r>
          </a:p>
        </p:txBody>
      </p:sp>
      <p:pic>
        <p:nvPicPr>
          <p:cNvPr id="3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A0ADA13E-53E2-41A4-BE7F-EAF2F2357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330" y="345798"/>
            <a:ext cx="9592126" cy="63278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720774-81E1-4F5D-9A30-7607D1C99EC1}"/>
              </a:ext>
            </a:extLst>
          </p:cNvPr>
          <p:cNvSpPr txBox="1"/>
          <p:nvPr/>
        </p:nvSpPr>
        <p:spPr>
          <a:xfrm>
            <a:off x="2542309" y="1422400"/>
            <a:ext cx="96520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Stepper motor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37DAB4-5C8D-4E2C-9008-827F64507AEB}"/>
              </a:ext>
            </a:extLst>
          </p:cNvPr>
          <p:cNvSpPr txBox="1"/>
          <p:nvPr/>
        </p:nvSpPr>
        <p:spPr>
          <a:xfrm>
            <a:off x="2506230" y="4128366"/>
            <a:ext cx="104601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Stepper motor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6E7310-C0E8-424B-8860-17E5DDCEC56D}"/>
              </a:ext>
            </a:extLst>
          </p:cNvPr>
          <p:cNvSpPr txBox="1"/>
          <p:nvPr/>
        </p:nvSpPr>
        <p:spPr>
          <a:xfrm>
            <a:off x="5552786" y="2366240"/>
            <a:ext cx="15078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Relay Module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773B07-323E-4A2B-AA7E-45D9EF25EDAA}"/>
              </a:ext>
            </a:extLst>
          </p:cNvPr>
          <p:cNvSpPr txBox="1"/>
          <p:nvPr/>
        </p:nvSpPr>
        <p:spPr>
          <a:xfrm>
            <a:off x="5603298" y="5060661"/>
            <a:ext cx="15540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Relay</a:t>
            </a:r>
            <a:r>
              <a:rPr lang="en-US">
                <a:ea typeface="+mn-lt"/>
                <a:cs typeface="+mn-lt"/>
              </a:rPr>
              <a:t> Module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D775CD-32C6-4BE8-BBF3-ADEC2994EBFC}"/>
              </a:ext>
            </a:extLst>
          </p:cNvPr>
          <p:cNvSpPr txBox="1"/>
          <p:nvPr/>
        </p:nvSpPr>
        <p:spPr>
          <a:xfrm>
            <a:off x="9331036" y="603480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ArduinoUNO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4FD137-6556-4908-B2D5-13AB5B463D21}"/>
              </a:ext>
            </a:extLst>
          </p:cNvPr>
          <p:cNvSpPr txBox="1"/>
          <p:nvPr/>
        </p:nvSpPr>
        <p:spPr>
          <a:xfrm>
            <a:off x="8544502" y="693593"/>
            <a:ext cx="1219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NodeMCU</a:t>
            </a:r>
          </a:p>
        </p:txBody>
      </p:sp>
    </p:spTree>
    <p:extLst>
      <p:ext uri="{BB962C8B-B14F-4D97-AF65-F5344CB8AC3E}">
        <p14:creationId xmlns:p14="http://schemas.microsoft.com/office/powerpoint/2010/main" val="401450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E6289-BF46-41CC-AEEE-06BA08F81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83959" cy="4612556"/>
          </a:xfrm>
        </p:spPr>
        <p:txBody>
          <a:bodyPr/>
          <a:lstStyle/>
          <a:p>
            <a:pPr algn="ctr"/>
            <a:r>
              <a:rPr lang="en-US"/>
              <a:t>SELECTION </a:t>
            </a:r>
            <a:br>
              <a:rPr lang="en-US"/>
            </a:br>
            <a:r>
              <a:rPr lang="en-US"/>
              <a:t>OF COMPONENTS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BAD49-AC5C-4D03-948B-6A2E26E0FAAC}"/>
              </a:ext>
            </a:extLst>
          </p:cNvPr>
          <p:cNvSpPr txBox="1"/>
          <p:nvPr/>
        </p:nvSpPr>
        <p:spPr>
          <a:xfrm>
            <a:off x="4287371" y="847165"/>
            <a:ext cx="5544670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Node MCU</a:t>
            </a:r>
          </a:p>
          <a:p>
            <a:pPr marL="285750" indent="-285750">
              <a:buFont typeface="Courier New"/>
              <a:buChar char="o"/>
            </a:pPr>
            <a:r>
              <a:rPr lang="en-US"/>
              <a:t>Node MCU (ESP2866) has inbuilt WIFI module and have multiple GPIO pins .</a:t>
            </a:r>
          </a:p>
          <a:p>
            <a:pPr marL="285750" indent="-285750">
              <a:buFont typeface="Courier New"/>
              <a:buChar char="o"/>
            </a:pPr>
            <a:r>
              <a:rPr lang="en-US"/>
              <a:t>It's a cheap microcontroller and easy to use.</a:t>
            </a:r>
          </a:p>
          <a:p>
            <a:endParaRPr lang="en-US"/>
          </a:p>
          <a:p>
            <a:pPr>
              <a:buFont typeface="Courier New"/>
            </a:pPr>
            <a:r>
              <a:rPr lang="en-US" sz="2000" b="1"/>
              <a:t>Arduino UNO</a:t>
            </a:r>
          </a:p>
          <a:p>
            <a:pPr marL="342900" indent="-342900">
              <a:buFont typeface="Courier New"/>
              <a:buChar char="o"/>
            </a:pPr>
            <a:r>
              <a:rPr lang="en-US"/>
              <a:t>Because Node MCU have limited pins and they work on 3.3 volts using Arduino was our preference</a:t>
            </a:r>
          </a:p>
          <a:p>
            <a:pPr marL="342900" indent="-342900">
              <a:buFont typeface="Courier New"/>
              <a:buChar char="o"/>
            </a:pPr>
            <a:r>
              <a:rPr lang="en-US"/>
              <a:t>GPIO pins in Arduino give 5 volts output which is further used to control relays.</a:t>
            </a:r>
          </a:p>
          <a:p>
            <a:r>
              <a:rPr lang="en-US" sz="2000" b="1"/>
              <a:t>Relays </a:t>
            </a:r>
          </a:p>
          <a:p>
            <a:pPr marL="342900" indent="-342900">
              <a:buFont typeface="Courier New"/>
              <a:buChar char="o"/>
            </a:pPr>
            <a:r>
              <a:rPr lang="en-US"/>
              <a:t>We used relays instead 0f drivers because  stepper motors draw more power as compared to the power supported by drivers</a:t>
            </a:r>
          </a:p>
          <a:p>
            <a:pPr marL="342900" indent="-342900">
              <a:buFont typeface="Courier New"/>
              <a:buChar char="o"/>
            </a:pPr>
            <a:r>
              <a:rPr lang="en-US"/>
              <a:t>There are few drivers which support higher power rating, but we used relays as they were cheap and easily available.</a:t>
            </a:r>
          </a:p>
        </p:txBody>
      </p:sp>
    </p:spTree>
    <p:extLst>
      <p:ext uri="{BB962C8B-B14F-4D97-AF65-F5344CB8AC3E}">
        <p14:creationId xmlns:p14="http://schemas.microsoft.com/office/powerpoint/2010/main" val="656789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indoor, floor, wall&#10;&#10;Description automatically generated">
            <a:extLst>
              <a:ext uri="{FF2B5EF4-FFF2-40B4-BE49-F238E27FC236}">
                <a16:creationId xmlns:a16="http://schemas.microsoft.com/office/drawing/2014/main" id="{CC4A5AD4-2F05-435F-BD5E-4F79B5EB3F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72" b="15273"/>
          <a:stretch/>
        </p:blipFill>
        <p:spPr>
          <a:xfrm>
            <a:off x="819523" y="1827118"/>
            <a:ext cx="3215259" cy="3450293"/>
          </a:xfrm>
          <a:prstGeom prst="rect">
            <a:avLst/>
          </a:pr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indoor, wall, floor&#10;&#10;Description automatically generated">
            <a:extLst>
              <a:ext uri="{FF2B5EF4-FFF2-40B4-BE49-F238E27FC236}">
                <a16:creationId xmlns:a16="http://schemas.microsoft.com/office/drawing/2014/main" id="{E72450B2-D08B-4E46-9D63-E6D86FDC52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51" b="13970"/>
          <a:stretch/>
        </p:blipFill>
        <p:spPr>
          <a:xfrm>
            <a:off x="4558329" y="1974973"/>
            <a:ext cx="3070860" cy="2909068"/>
          </a:xfrm>
          <a:prstGeom prst="rect">
            <a:avLst/>
          </a:prstGeom>
        </p:spPr>
      </p:pic>
      <p:sp>
        <p:nvSpPr>
          <p:cNvPr id="17" name="Rectangle 14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text, person, worktable&#10;&#10;Description automatically generated">
            <a:extLst>
              <a:ext uri="{FF2B5EF4-FFF2-40B4-BE49-F238E27FC236}">
                <a16:creationId xmlns:a16="http://schemas.microsoft.com/office/drawing/2014/main" id="{B82050F3-42F5-425B-8D6B-FF164805A8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298" b="304"/>
          <a:stretch/>
        </p:blipFill>
        <p:spPr>
          <a:xfrm>
            <a:off x="8343941" y="2765818"/>
            <a:ext cx="2880360" cy="132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43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6AD54-E712-4EBA-9977-EA7A14AC3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1">
                    <a:lumMod val="50000"/>
                  </a:schemeClr>
                </a:solidFill>
                <a:ea typeface="+mj-lt"/>
                <a:cs typeface="+mj-lt"/>
              </a:rPr>
              <a:t>FLOW CHART FOR THE CODE</a:t>
            </a:r>
            <a:br>
              <a:rPr lang="en-US">
                <a:ea typeface="+mj-lt"/>
                <a:cs typeface="+mj-lt"/>
              </a:rPr>
            </a:br>
            <a:br>
              <a:rPr lang="en-US">
                <a:ea typeface="+mj-lt"/>
                <a:cs typeface="+mj-lt"/>
              </a:rPr>
            </a:br>
            <a:br>
              <a:rPr lang="en-US">
                <a:ea typeface="+mj-lt"/>
                <a:cs typeface="+mj-lt"/>
              </a:rPr>
            </a:br>
            <a:br>
              <a:rPr lang="en-US">
                <a:ea typeface="+mj-lt"/>
                <a:cs typeface="+mj-lt"/>
              </a:rPr>
            </a:br>
            <a:endParaRPr lang="en-US">
              <a:solidFill>
                <a:schemeClr val="accent1">
                  <a:lumMod val="50000"/>
                </a:schemeClr>
              </a:solidFill>
              <a:ea typeface="+mj-lt"/>
              <a:cs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55E668-03FE-4BAA-A3D8-BBDC9A3136F8}"/>
              </a:ext>
            </a:extLst>
          </p:cNvPr>
          <p:cNvSpPr txBox="1"/>
          <p:nvPr/>
        </p:nvSpPr>
        <p:spPr>
          <a:xfrm>
            <a:off x="399143" y="460828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CODE FOR Node MCU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1C09A5-B10D-411D-8AAC-152CFCBA03F8}"/>
              </a:ext>
            </a:extLst>
          </p:cNvPr>
          <p:cNvSpPr txBox="1"/>
          <p:nvPr/>
        </p:nvSpPr>
        <p:spPr>
          <a:xfrm>
            <a:off x="6130696" y="320480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E6FFFE98-8FCC-46CE-A015-E1FE6F105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257" y="4665"/>
            <a:ext cx="7115627" cy="6857741"/>
          </a:xfrm>
          <a:ln>
            <a:solidFill>
              <a:srgbClr val="4472C4"/>
            </a:solidFill>
          </a:ln>
        </p:spPr>
      </p:pic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E8F24454-79D0-408A-87A4-29D1EF9CC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1951"/>
            <a:ext cx="7058025" cy="680647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CB5B0E-420E-4443-B1F7-0F4F0751E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709" y="4406"/>
            <a:ext cx="71151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570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E029-F2A5-485E-990F-FB7891955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1">
                    <a:lumMod val="50000"/>
                  </a:schemeClr>
                </a:solidFill>
                <a:ea typeface="+mj-lt"/>
                <a:cs typeface="+mj-lt"/>
              </a:rPr>
              <a:t>FLOW CHART FOR THE CODE</a:t>
            </a:r>
            <a:br>
              <a:rPr lang="en-US">
                <a:ea typeface="+mj-lt"/>
                <a:cs typeface="+mj-lt"/>
              </a:rPr>
            </a:br>
            <a:br>
              <a:rPr lang="en-US">
                <a:ea typeface="+mj-lt"/>
                <a:cs typeface="+mj-lt"/>
              </a:rPr>
            </a:br>
            <a:br>
              <a:rPr lang="en-US">
                <a:ea typeface="+mj-lt"/>
                <a:cs typeface="+mj-lt"/>
              </a:rPr>
            </a:b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5A9792-55DF-4F80-BB48-8C592CE93762}"/>
              </a:ext>
            </a:extLst>
          </p:cNvPr>
          <p:cNvSpPr txBox="1"/>
          <p:nvPr/>
        </p:nvSpPr>
        <p:spPr>
          <a:xfrm>
            <a:off x="304800" y="465182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CODE FOR Arduino UNO</a:t>
            </a:r>
          </a:p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460C0-1F15-46E7-B6B5-207435F65E72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4D8D2EF-9C4C-46B4-9E3C-DE5DF0B85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114" y="57899"/>
            <a:ext cx="6525985" cy="673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7061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Frame</vt:lpstr>
      <vt:lpstr>INTERNET OF THINGS                                                            ~Focal length </vt:lpstr>
      <vt:lpstr>INDEX</vt:lpstr>
      <vt:lpstr>PROBLEM STATEMENT</vt:lpstr>
      <vt:lpstr>B LOCK</vt:lpstr>
      <vt:lpstr>CIRCUIT DIAGRAM</vt:lpstr>
      <vt:lpstr>SELECTION  OF COMPONENTS</vt:lpstr>
      <vt:lpstr>PowerPoint Presentation</vt:lpstr>
      <vt:lpstr>FLOW CHART FOR THE CODE    </vt:lpstr>
      <vt:lpstr>FLOW CHART FOR THE CODE   </vt:lpstr>
      <vt:lpstr>DASHBOARD</vt:lpstr>
      <vt:lpstr>Key Features </vt:lpstr>
      <vt:lpstr>USER MANUAL</vt:lpstr>
      <vt:lpstr>PowerPoint Presentation</vt:lpstr>
      <vt:lpstr>https://youtu.be/c9rTZ5U8qAE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Rohan Gupta</dc:creator>
  <cp:lastModifiedBy>sreyagarapati@gmail.com</cp:lastModifiedBy>
  <cp:revision>3</cp:revision>
  <dcterms:created xsi:type="dcterms:W3CDTF">2021-10-25T06:42:00Z</dcterms:created>
  <dcterms:modified xsi:type="dcterms:W3CDTF">2022-04-13T13:57:47Z</dcterms:modified>
</cp:coreProperties>
</file>